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7" r:id="rId4"/>
    <p:sldId id="263" r:id="rId5"/>
    <p:sldId id="262" r:id="rId6"/>
    <p:sldId id="261" r:id="rId7"/>
    <p:sldId id="264" r:id="rId8"/>
    <p:sldId id="265" r:id="rId9"/>
    <p:sldId id="266" r:id="rId10"/>
    <p:sldId id="268" r:id="rId11"/>
    <p:sldId id="267" r:id="rId12"/>
    <p:sldId id="270" r:id="rId13"/>
    <p:sldId id="271" r:id="rId14"/>
    <p:sldId id="273" r:id="rId15"/>
    <p:sldId id="272" r:id="rId16"/>
    <p:sldId id="275" r:id="rId17"/>
    <p:sldId id="274" r:id="rId18"/>
    <p:sldId id="276" r:id="rId19"/>
    <p:sldId id="279" r:id="rId20"/>
    <p:sldId id="283" r:id="rId21"/>
    <p:sldId id="286" r:id="rId22"/>
    <p:sldId id="287" r:id="rId23"/>
    <p:sldId id="285" r:id="rId24"/>
    <p:sldId id="284" r:id="rId25"/>
    <p:sldId id="282" r:id="rId26"/>
    <p:sldId id="288" r:id="rId27"/>
    <p:sldId id="289" r:id="rId28"/>
    <p:sldId id="290" r:id="rId29"/>
    <p:sldId id="291" r:id="rId30"/>
    <p:sldId id="292" r:id="rId31"/>
    <p:sldId id="295" r:id="rId32"/>
    <p:sldId id="296" r:id="rId33"/>
    <p:sldId id="293" r:id="rId34"/>
    <p:sldId id="294"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B417F"/>
    <a:srgbClr val="153553"/>
    <a:srgbClr val="132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316" autoAdjust="0"/>
  </p:normalViewPr>
  <p:slideViewPr>
    <p:cSldViewPr snapToGrid="0">
      <p:cViewPr varScale="1">
        <p:scale>
          <a:sx n="108" d="100"/>
          <a:sy n="108" d="100"/>
        </p:scale>
        <p:origin x="7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E521B7CF-5003-4AA8-8E71-AEFC351961CC}" type="datetimeFigureOut">
              <a:rPr lang="en-US" smtClean="0"/>
              <a:t>2/8/2024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74782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E521B7CF-5003-4AA8-8E71-AEFC351961CC}" type="datetimeFigureOut">
              <a:rPr lang="en-US" smtClean="0"/>
              <a:t>2/8/2024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163132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E521B7CF-5003-4AA8-8E71-AEFC351961CC}" type="datetimeFigureOut">
              <a:rPr lang="en-US" smtClean="0"/>
              <a:t>2/8/2024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1018731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E521B7CF-5003-4AA8-8E71-AEFC351961CC}" type="datetimeFigureOut">
              <a:rPr lang="en-US" smtClean="0"/>
              <a:t>2/8/2024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3941333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521B7CF-5003-4AA8-8E71-AEFC351961CC}" type="datetimeFigureOut">
              <a:rPr lang="en-US" smtClean="0"/>
              <a:t>2/8/2024</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1852540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E521B7CF-5003-4AA8-8E71-AEFC351961CC}" type="datetimeFigureOut">
              <a:rPr lang="en-US" smtClean="0"/>
              <a:t>2/8/2024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422613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E521B7CF-5003-4AA8-8E71-AEFC351961CC}" type="datetimeFigureOut">
              <a:rPr lang="en-US" smtClean="0"/>
              <a:t>2/8/2024</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929737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E521B7CF-5003-4AA8-8E71-AEFC351961CC}" type="datetimeFigureOut">
              <a:rPr lang="en-US" smtClean="0"/>
              <a:t>2/8/2024</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2999226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521B7CF-5003-4AA8-8E71-AEFC351961CC}" type="datetimeFigureOut">
              <a:rPr lang="en-US" smtClean="0"/>
              <a:t>2/8/2024</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2338294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521B7CF-5003-4AA8-8E71-AEFC351961CC}" type="datetimeFigureOut">
              <a:rPr lang="en-US" smtClean="0"/>
              <a:t>2/8/2024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1049188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521B7CF-5003-4AA8-8E71-AEFC351961CC}" type="datetimeFigureOut">
              <a:rPr lang="en-US" smtClean="0"/>
              <a:t>2/8/2024</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E775520-2F95-4996-AED5-E6E7BD4A4312}" type="slidenum">
              <a:rPr lang="en-US" smtClean="0"/>
              <a:t>‹Nº›</a:t>
            </a:fld>
            <a:endParaRPr lang="en-US"/>
          </a:p>
        </p:txBody>
      </p:sp>
    </p:spTree>
    <p:extLst>
      <p:ext uri="{BB962C8B-B14F-4D97-AF65-F5344CB8AC3E}">
        <p14:creationId xmlns:p14="http://schemas.microsoft.com/office/powerpoint/2010/main" val="157768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21B7CF-5003-4AA8-8E71-AEFC351961CC}" type="datetimeFigureOut">
              <a:rPr lang="en-US" smtClean="0"/>
              <a:t>2/8/2024</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775520-2F95-4996-AED5-E6E7BD4A4312}" type="slidenum">
              <a:rPr lang="en-US" smtClean="0"/>
              <a:t>‹Nº›</a:t>
            </a:fld>
            <a:endParaRPr lang="en-US"/>
          </a:p>
        </p:txBody>
      </p:sp>
    </p:spTree>
    <p:extLst>
      <p:ext uri="{BB962C8B-B14F-4D97-AF65-F5344CB8AC3E}">
        <p14:creationId xmlns:p14="http://schemas.microsoft.com/office/powerpoint/2010/main" val="3344746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contactomaestro.colombiaaprende.edu.co/cuidar/encuesta-riesgo-psicosocial" TargetMode="External"/><Relationship Id="rId5" Type="http://schemas.openxmlformats.org/officeDocument/2006/relationships/hyperlink" Target="https://fomag.belisario.com.co/Operativo/OuterBateriaContract" TargetMode="External"/><Relationship Id="rId4" Type="http://schemas.openxmlformats.org/officeDocument/2006/relationships/hyperlink" Target="https://fomag.belisario.com.co/Content/files/Bateri_a%20Psicosocial-04_1.3gp"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mailto:oficinabienestar@sempasto.gov.co"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971"/>
            <a:ext cx="12330249" cy="6891971"/>
          </a:xfrm>
          <a:prstGeom prst="rect">
            <a:avLst/>
          </a:prstGeom>
        </p:spPr>
      </p:pic>
      <p:sp>
        <p:nvSpPr>
          <p:cNvPr id="3" name="CuadroTexto 5"/>
          <p:cNvSpPr txBox="1"/>
          <p:nvPr/>
        </p:nvSpPr>
        <p:spPr>
          <a:xfrm>
            <a:off x="2550017" y="4201343"/>
            <a:ext cx="7431110" cy="1323439"/>
          </a:xfrm>
          <a:prstGeom prst="rect">
            <a:avLst/>
          </a:prstGeom>
          <a:noFill/>
        </p:spPr>
        <p:txBody>
          <a:bodyPr wrap="square" rtlCol="0">
            <a:spAutoFit/>
          </a:bodyPr>
          <a:lstStyle/>
          <a:p>
            <a:pPr algn="ctr"/>
            <a:r>
              <a:rPr lang="es-CO" sz="4000" b="1" dirty="0">
                <a:solidFill>
                  <a:schemeClr val="bg1"/>
                </a:solidFill>
              </a:rPr>
              <a:t>Secretaría de Educación</a:t>
            </a:r>
          </a:p>
          <a:p>
            <a:pPr algn="ctr"/>
            <a:r>
              <a:rPr lang="es-CO" sz="4000" b="1" dirty="0">
                <a:solidFill>
                  <a:schemeClr val="bg1"/>
                </a:solidFill>
              </a:rPr>
              <a:t>BIENVENIDAS/OS</a:t>
            </a:r>
            <a:endParaRPr lang="en-US" sz="4000" dirty="0">
              <a:solidFill>
                <a:schemeClr val="bg1"/>
              </a:solidFill>
            </a:endParaRPr>
          </a:p>
        </p:txBody>
      </p:sp>
    </p:spTree>
    <p:extLst>
      <p:ext uri="{BB962C8B-B14F-4D97-AF65-F5344CB8AC3E}">
        <p14:creationId xmlns:p14="http://schemas.microsoft.com/office/powerpoint/2010/main" val="14018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
            <a:extLst>
              <a:ext uri="{FF2B5EF4-FFF2-40B4-BE49-F238E27FC236}">
                <a16:creationId xmlns:a16="http://schemas.microsoft.com/office/drawing/2014/main" id="{7272AFCD-FAC4-83FB-B72D-DB2FA588BB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19" b="2171"/>
          <a:stretch/>
        </p:blipFill>
        <p:spPr>
          <a:xfrm>
            <a:off x="1866841" y="315065"/>
            <a:ext cx="4427427" cy="1633870"/>
          </a:xfrm>
          <a:prstGeom prst="rect">
            <a:avLst/>
          </a:prstGeom>
        </p:spPr>
      </p:pic>
      <p:pic>
        <p:nvPicPr>
          <p:cNvPr id="8" name="Imagen 2">
            <a:extLst>
              <a:ext uri="{FF2B5EF4-FFF2-40B4-BE49-F238E27FC236}">
                <a16:creationId xmlns:a16="http://schemas.microsoft.com/office/drawing/2014/main" id="{57EC3D87-2740-4FD2-18FC-23DFE094014B}"/>
              </a:ext>
            </a:extLst>
          </p:cNvPr>
          <p:cNvPicPr>
            <a:picLocks noChangeAspect="1"/>
          </p:cNvPicPr>
          <p:nvPr/>
        </p:nvPicPr>
        <p:blipFill rotWithShape="1">
          <a:blip r:embed="rId3"/>
          <a:srcRect t="57834" b="1488"/>
          <a:stretch/>
        </p:blipFill>
        <p:spPr>
          <a:xfrm>
            <a:off x="698786" y="4069610"/>
            <a:ext cx="7113181" cy="2083981"/>
          </a:xfrm>
          <a:prstGeom prst="rect">
            <a:avLst/>
          </a:prstGeom>
          <a:solidFill>
            <a:schemeClr val="bg1"/>
          </a:solidFill>
        </p:spPr>
      </p:pic>
      <p:pic>
        <p:nvPicPr>
          <p:cNvPr id="9" name="Imagen 5">
            <a:extLst>
              <a:ext uri="{FF2B5EF4-FFF2-40B4-BE49-F238E27FC236}">
                <a16:creationId xmlns:a16="http://schemas.microsoft.com/office/drawing/2014/main" id="{C2FDAB0B-EE5B-B522-F319-6BDF54F1AB0D}"/>
              </a:ext>
            </a:extLst>
          </p:cNvPr>
          <p:cNvPicPr>
            <a:picLocks noChangeAspect="1"/>
          </p:cNvPicPr>
          <p:nvPr/>
        </p:nvPicPr>
        <p:blipFill rotWithShape="1">
          <a:blip r:embed="rId4"/>
          <a:srcRect l="28040" r="622" b="3625"/>
          <a:stretch/>
        </p:blipFill>
        <p:spPr>
          <a:xfrm>
            <a:off x="8184107" y="3904805"/>
            <a:ext cx="3309105" cy="1248440"/>
          </a:xfrm>
          <a:prstGeom prst="rect">
            <a:avLst/>
          </a:prstGeom>
          <a:solidFill>
            <a:schemeClr val="bg1"/>
          </a:solidFill>
        </p:spPr>
      </p:pic>
      <p:pic>
        <p:nvPicPr>
          <p:cNvPr id="10" name="Imagen 7">
            <a:extLst>
              <a:ext uri="{FF2B5EF4-FFF2-40B4-BE49-F238E27FC236}">
                <a16:creationId xmlns:a16="http://schemas.microsoft.com/office/drawing/2014/main" id="{63194F36-B1FB-FC88-86C1-B8760BB90BC3}"/>
              </a:ext>
            </a:extLst>
          </p:cNvPr>
          <p:cNvPicPr>
            <a:picLocks noChangeAspect="1"/>
          </p:cNvPicPr>
          <p:nvPr/>
        </p:nvPicPr>
        <p:blipFill>
          <a:blip r:embed="rId5"/>
          <a:stretch>
            <a:fillRect/>
          </a:stretch>
        </p:blipFill>
        <p:spPr>
          <a:xfrm>
            <a:off x="9248109" y="2504850"/>
            <a:ext cx="1181100" cy="1181100"/>
          </a:xfrm>
          <a:prstGeom prst="rect">
            <a:avLst/>
          </a:prstGeom>
        </p:spPr>
      </p:pic>
      <p:pic>
        <p:nvPicPr>
          <p:cNvPr id="11" name="Imagen 8">
            <a:extLst>
              <a:ext uri="{FF2B5EF4-FFF2-40B4-BE49-F238E27FC236}">
                <a16:creationId xmlns:a16="http://schemas.microsoft.com/office/drawing/2014/main" id="{22DD7AF5-D882-8393-ABBE-E639172D82B4}"/>
              </a:ext>
            </a:extLst>
          </p:cNvPr>
          <p:cNvPicPr>
            <a:picLocks noChangeAspect="1"/>
          </p:cNvPicPr>
          <p:nvPr/>
        </p:nvPicPr>
        <p:blipFill rotWithShape="1">
          <a:blip r:embed="rId3"/>
          <a:srcRect t="20894" b="47215"/>
          <a:stretch/>
        </p:blipFill>
        <p:spPr>
          <a:xfrm>
            <a:off x="698786" y="2111203"/>
            <a:ext cx="7113181" cy="1633870"/>
          </a:xfrm>
          <a:prstGeom prst="rect">
            <a:avLst/>
          </a:prstGeom>
          <a:solidFill>
            <a:schemeClr val="bg1"/>
          </a:solidFill>
        </p:spPr>
      </p:pic>
    </p:spTree>
    <p:extLst>
      <p:ext uri="{BB962C8B-B14F-4D97-AF65-F5344CB8AC3E}">
        <p14:creationId xmlns:p14="http://schemas.microsoft.com/office/powerpoint/2010/main" val="1690395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1"/>
          <p:cNvSpPr>
            <a:spLocks noGrp="1"/>
          </p:cNvSpPr>
          <p:nvPr>
            <p:ph idx="1"/>
          </p:nvPr>
        </p:nvSpPr>
        <p:spPr>
          <a:xfrm>
            <a:off x="6210378" y="1502763"/>
            <a:ext cx="3834775" cy="1061829"/>
          </a:xfrm>
          <a:noFill/>
        </p:spPr>
        <p:txBody>
          <a:bodyPr wrap="square" rtlCol="0">
            <a:spAutoFit/>
          </a:bodyPr>
          <a:lstStyle/>
          <a:p>
            <a:pPr marL="0" indent="0" algn="just">
              <a:buNone/>
            </a:pPr>
            <a:r>
              <a:rPr lang="es-ES" sz="1400" dirty="0">
                <a:solidFill>
                  <a:srgbClr val="1F4E79"/>
                </a:solidFill>
                <a:ea typeface="Verdana" panose="020B0604030504040204" pitchFamily="34" charset="0"/>
              </a:rPr>
              <a:t>Brindar a los docentes estrategias y recursos emocionales protectores, de manera que se promueva el autocuidado de la salud socioemocional y la práctica de las competencias ciudadanas en el aula</a:t>
            </a:r>
            <a:endParaRPr lang="es-CO" sz="1400" dirty="0">
              <a:solidFill>
                <a:srgbClr val="1F4E79"/>
              </a:solidFill>
              <a:ea typeface="Verdana" panose="020B0604030504040204" pitchFamily="34" charset="0"/>
            </a:endParaRPr>
          </a:p>
        </p:txBody>
      </p:sp>
      <p:pic>
        <p:nvPicPr>
          <p:cNvPr id="7" name="Imagen 3" descr="Logotipo&#10;&#10;Descripción generada automáticamente"/>
          <p:cNvPicPr>
            <a:picLocks noChangeAspect="1" noChangeArrowheads="1"/>
          </p:cNvPicPr>
          <p:nvPr/>
        </p:nvPicPr>
        <p:blipFill rotWithShape="1">
          <a:blip r:embed="rId2">
            <a:extLst>
              <a:ext uri="{28A0092B-C50C-407E-A947-70E740481C1C}">
                <a14:useLocalDpi xmlns:a14="http://schemas.microsoft.com/office/drawing/2010/main" val="0"/>
              </a:ext>
            </a:extLst>
          </a:blip>
          <a:srcRect l="10656" t="15499" r="13402" b="15770"/>
          <a:stretch/>
        </p:blipFill>
        <p:spPr bwMode="auto">
          <a:xfrm rot="20576692">
            <a:off x="416866" y="540304"/>
            <a:ext cx="3984875" cy="261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uadroTexto 2">
            <a:extLst>
              <a:ext uri="{FF2B5EF4-FFF2-40B4-BE49-F238E27FC236}">
                <a16:creationId xmlns:a16="http://schemas.microsoft.com/office/drawing/2014/main" id="{89726EB1-916A-3C53-3C7D-8731818977F4}"/>
              </a:ext>
            </a:extLst>
          </p:cNvPr>
          <p:cNvSpPr txBox="1"/>
          <p:nvPr/>
        </p:nvSpPr>
        <p:spPr>
          <a:xfrm>
            <a:off x="4589510" y="1403305"/>
            <a:ext cx="1592740" cy="523220"/>
          </a:xfrm>
          <a:prstGeom prst="rect">
            <a:avLst/>
          </a:prstGeom>
          <a:noFill/>
        </p:spPr>
        <p:txBody>
          <a:bodyPr wrap="squar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ES" sz="2800" dirty="0">
                <a:solidFill>
                  <a:srgbClr val="1F4E79"/>
                </a:solidFill>
                <a:latin typeface="+mn-lt"/>
              </a:rPr>
              <a:t>Objetivo</a:t>
            </a:r>
            <a:endParaRPr lang="es-MX" sz="2800" dirty="0">
              <a:solidFill>
                <a:srgbClr val="1F4E79"/>
              </a:solidFill>
              <a:latin typeface="+mn-lt"/>
            </a:endParaRPr>
          </a:p>
        </p:txBody>
      </p:sp>
      <p:grpSp>
        <p:nvGrpSpPr>
          <p:cNvPr id="9" name="Google Shape;2348;p77">
            <a:extLst>
              <a:ext uri="{FF2B5EF4-FFF2-40B4-BE49-F238E27FC236}">
                <a16:creationId xmlns:a16="http://schemas.microsoft.com/office/drawing/2014/main" id="{57E7D187-AB31-A459-1742-898A260C5CCA}"/>
              </a:ext>
            </a:extLst>
          </p:cNvPr>
          <p:cNvGrpSpPr/>
          <p:nvPr/>
        </p:nvGrpSpPr>
        <p:grpSpPr>
          <a:xfrm>
            <a:off x="4747846" y="3684037"/>
            <a:ext cx="1952668" cy="2601743"/>
            <a:chOff x="5480475" y="2264239"/>
            <a:chExt cx="2098552" cy="2963724"/>
          </a:xfrm>
        </p:grpSpPr>
        <p:sp>
          <p:nvSpPr>
            <p:cNvPr id="10" name="Google Shape;2349;p77">
              <a:extLst>
                <a:ext uri="{FF2B5EF4-FFF2-40B4-BE49-F238E27FC236}">
                  <a16:creationId xmlns:a16="http://schemas.microsoft.com/office/drawing/2014/main" id="{258F1E3C-D9DC-749A-D5BF-F9A74004CE1A}"/>
                </a:ext>
              </a:extLst>
            </p:cNvPr>
            <p:cNvSpPr/>
            <p:nvPr/>
          </p:nvSpPr>
          <p:spPr>
            <a:xfrm flipH="1">
              <a:off x="5922229" y="2940587"/>
              <a:ext cx="1202462" cy="338141"/>
            </a:xfrm>
            <a:custGeom>
              <a:avLst/>
              <a:gdLst/>
              <a:ahLst/>
              <a:cxnLst/>
              <a:rect l="l" t="t" r="r" b="b"/>
              <a:pathLst>
                <a:path w="38228" h="10750" extrusionOk="0">
                  <a:moveTo>
                    <a:pt x="0" y="0"/>
                  </a:moveTo>
                  <a:cubicBezTo>
                    <a:pt x="1" y="0"/>
                    <a:pt x="11042" y="8273"/>
                    <a:pt x="18480" y="9807"/>
                  </a:cubicBezTo>
                  <a:cubicBezTo>
                    <a:pt x="22169" y="10558"/>
                    <a:pt x="26977" y="10750"/>
                    <a:pt x="30925" y="10750"/>
                  </a:cubicBezTo>
                  <a:cubicBezTo>
                    <a:pt x="35044" y="10750"/>
                    <a:pt x="38228" y="10541"/>
                    <a:pt x="38228" y="10541"/>
                  </a:cubicBezTo>
                  <a:cubicBezTo>
                    <a:pt x="38228" y="10541"/>
                    <a:pt x="31123" y="6638"/>
                    <a:pt x="20749" y="3803"/>
                  </a:cubicBezTo>
                  <a:cubicBezTo>
                    <a:pt x="10375" y="968"/>
                    <a:pt x="1"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350;p77">
              <a:extLst>
                <a:ext uri="{FF2B5EF4-FFF2-40B4-BE49-F238E27FC236}">
                  <a16:creationId xmlns:a16="http://schemas.microsoft.com/office/drawing/2014/main" id="{236CD354-3A6A-0BD6-D378-092A9337FEFA}"/>
                </a:ext>
              </a:extLst>
            </p:cNvPr>
            <p:cNvSpPr/>
            <p:nvPr/>
          </p:nvSpPr>
          <p:spPr>
            <a:xfrm flipH="1">
              <a:off x="6596876" y="3124190"/>
              <a:ext cx="173160" cy="64042"/>
            </a:xfrm>
            <a:custGeom>
              <a:avLst/>
              <a:gdLst/>
              <a:ahLst/>
              <a:cxnLst/>
              <a:rect l="l" t="t" r="r" b="b"/>
              <a:pathLst>
                <a:path w="5505" h="2036" extrusionOk="0">
                  <a:moveTo>
                    <a:pt x="467" y="1"/>
                  </a:moveTo>
                  <a:cubicBezTo>
                    <a:pt x="300" y="1"/>
                    <a:pt x="100" y="1"/>
                    <a:pt x="34" y="168"/>
                  </a:cubicBezTo>
                  <a:cubicBezTo>
                    <a:pt x="0" y="268"/>
                    <a:pt x="100" y="368"/>
                    <a:pt x="167" y="468"/>
                  </a:cubicBezTo>
                  <a:cubicBezTo>
                    <a:pt x="467" y="701"/>
                    <a:pt x="834" y="835"/>
                    <a:pt x="1168" y="935"/>
                  </a:cubicBezTo>
                  <a:cubicBezTo>
                    <a:pt x="2602" y="1335"/>
                    <a:pt x="4070" y="1802"/>
                    <a:pt x="5504" y="2036"/>
                  </a:cubicBezTo>
                  <a:cubicBezTo>
                    <a:pt x="4136" y="1135"/>
                    <a:pt x="2135" y="134"/>
                    <a:pt x="467" y="1"/>
                  </a:cubicBezTo>
                  <a:close/>
                </a:path>
              </a:pathLst>
            </a:custGeom>
            <a:solidFill>
              <a:srgbClr val="EEB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51;p77">
              <a:extLst>
                <a:ext uri="{FF2B5EF4-FFF2-40B4-BE49-F238E27FC236}">
                  <a16:creationId xmlns:a16="http://schemas.microsoft.com/office/drawing/2014/main" id="{B69BC189-D943-C0B2-4908-4A02D7EDB5CC}"/>
                </a:ext>
              </a:extLst>
            </p:cNvPr>
            <p:cNvSpPr/>
            <p:nvPr/>
          </p:nvSpPr>
          <p:spPr>
            <a:xfrm rot="-683176" flipH="1">
              <a:off x="6227383" y="2479527"/>
              <a:ext cx="31" cy="31"/>
            </a:xfrm>
            <a:custGeom>
              <a:avLst/>
              <a:gdLst/>
              <a:ahLst/>
              <a:cxnLst/>
              <a:rect l="l" t="t" r="r" b="b"/>
              <a:pathLst>
                <a:path w="1" h="1" extrusionOk="0">
                  <a:moveTo>
                    <a:pt x="0" y="1"/>
                  </a:moveTo>
                  <a:lnTo>
                    <a:pt x="0"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52;p77">
              <a:extLst>
                <a:ext uri="{FF2B5EF4-FFF2-40B4-BE49-F238E27FC236}">
                  <a16:creationId xmlns:a16="http://schemas.microsoft.com/office/drawing/2014/main" id="{1EA33EC2-6B88-A43A-8B1B-5D888259D8C3}"/>
                </a:ext>
              </a:extLst>
            </p:cNvPr>
            <p:cNvSpPr/>
            <p:nvPr/>
          </p:nvSpPr>
          <p:spPr>
            <a:xfrm rot="-683176" flipH="1">
              <a:off x="6211437" y="2409905"/>
              <a:ext cx="31" cy="31"/>
            </a:xfrm>
            <a:custGeom>
              <a:avLst/>
              <a:gdLst/>
              <a:ahLst/>
              <a:cxnLst/>
              <a:rect l="l" t="t" r="r" b="b"/>
              <a:pathLst>
                <a:path w="1" h="1" extrusionOk="0">
                  <a:moveTo>
                    <a:pt x="0" y="1"/>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53;p77">
              <a:extLst>
                <a:ext uri="{FF2B5EF4-FFF2-40B4-BE49-F238E27FC236}">
                  <a16:creationId xmlns:a16="http://schemas.microsoft.com/office/drawing/2014/main" id="{70FF9118-5934-11B7-E3E0-A61E78E2F0DE}"/>
                </a:ext>
              </a:extLst>
            </p:cNvPr>
            <p:cNvSpPr/>
            <p:nvPr/>
          </p:nvSpPr>
          <p:spPr>
            <a:xfrm rot="-683176" flipH="1">
              <a:off x="6215524" y="2415798"/>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54;p77">
              <a:extLst>
                <a:ext uri="{FF2B5EF4-FFF2-40B4-BE49-F238E27FC236}">
                  <a16:creationId xmlns:a16="http://schemas.microsoft.com/office/drawing/2014/main" id="{55C95AE1-2EA2-7316-7E15-942B882904D2}"/>
                </a:ext>
              </a:extLst>
            </p:cNvPr>
            <p:cNvSpPr/>
            <p:nvPr/>
          </p:nvSpPr>
          <p:spPr>
            <a:xfrm rot="-683176" flipH="1">
              <a:off x="6218677" y="2430505"/>
              <a:ext cx="31" cy="1916"/>
            </a:xfrm>
            <a:custGeom>
              <a:avLst/>
              <a:gdLst/>
              <a:ahLst/>
              <a:cxnLst/>
              <a:rect l="l" t="t" r="r" b="b"/>
              <a:pathLst>
                <a:path w="1" h="62" extrusionOk="0">
                  <a:moveTo>
                    <a:pt x="1" y="61"/>
                  </a:moveTo>
                  <a:cubicBezTo>
                    <a:pt x="1" y="1"/>
                    <a:pt x="1" y="1"/>
                    <a:pt x="1" y="61"/>
                  </a:cubicBezTo>
                  <a:cubicBezTo>
                    <a:pt x="1" y="1"/>
                    <a:pt x="1" y="61"/>
                    <a:pt x="1" y="61"/>
                  </a:cubicBez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55;p77">
              <a:extLst>
                <a:ext uri="{FF2B5EF4-FFF2-40B4-BE49-F238E27FC236}">
                  <a16:creationId xmlns:a16="http://schemas.microsoft.com/office/drawing/2014/main" id="{B3CB0319-0383-ADAF-6FAF-52710DC9AA46}"/>
                </a:ext>
              </a:extLst>
            </p:cNvPr>
            <p:cNvSpPr/>
            <p:nvPr/>
          </p:nvSpPr>
          <p:spPr>
            <a:xfrm rot="-683176" flipH="1">
              <a:off x="6224089" y="2482114"/>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56;p77">
              <a:extLst>
                <a:ext uri="{FF2B5EF4-FFF2-40B4-BE49-F238E27FC236}">
                  <a16:creationId xmlns:a16="http://schemas.microsoft.com/office/drawing/2014/main" id="{687A9E3B-B394-5DB6-97A2-7AB82848E37D}"/>
                </a:ext>
              </a:extLst>
            </p:cNvPr>
            <p:cNvSpPr/>
            <p:nvPr/>
          </p:nvSpPr>
          <p:spPr>
            <a:xfrm rot="-683176" flipH="1">
              <a:off x="6179274" y="2459516"/>
              <a:ext cx="31" cy="31"/>
            </a:xfrm>
            <a:custGeom>
              <a:avLst/>
              <a:gdLst/>
              <a:ahLst/>
              <a:cxnLst/>
              <a:rect l="l" t="t" r="r" b="b"/>
              <a:pathLst>
                <a:path w="1" h="1" extrusionOk="0">
                  <a:moveTo>
                    <a:pt x="0" y="0"/>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57;p77">
              <a:extLst>
                <a:ext uri="{FF2B5EF4-FFF2-40B4-BE49-F238E27FC236}">
                  <a16:creationId xmlns:a16="http://schemas.microsoft.com/office/drawing/2014/main" id="{CCB81652-9666-4059-7EDE-A1DD9601D99A}"/>
                </a:ext>
              </a:extLst>
            </p:cNvPr>
            <p:cNvSpPr/>
            <p:nvPr/>
          </p:nvSpPr>
          <p:spPr>
            <a:xfrm rot="-683176" flipH="1">
              <a:off x="6248713" y="2442661"/>
              <a:ext cx="31" cy="31"/>
            </a:xfrm>
            <a:custGeom>
              <a:avLst/>
              <a:gdLst/>
              <a:ahLst/>
              <a:cxnLst/>
              <a:rect l="l" t="t" r="r" b="b"/>
              <a:pathLst>
                <a:path w="1" h="1" extrusionOk="0">
                  <a:moveTo>
                    <a:pt x="0" y="0"/>
                  </a:moveTo>
                  <a:lnTo>
                    <a:pt x="0"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58;p77">
              <a:extLst>
                <a:ext uri="{FF2B5EF4-FFF2-40B4-BE49-F238E27FC236}">
                  <a16:creationId xmlns:a16="http://schemas.microsoft.com/office/drawing/2014/main" id="{638516ED-AE82-408A-3DF1-8247E22474E7}"/>
                </a:ext>
              </a:extLst>
            </p:cNvPr>
            <p:cNvSpPr/>
            <p:nvPr/>
          </p:nvSpPr>
          <p:spPr>
            <a:xfrm rot="-683176" flipH="1">
              <a:off x="6201558" y="2451181"/>
              <a:ext cx="31" cy="31"/>
            </a:xfrm>
            <a:custGeom>
              <a:avLst/>
              <a:gdLst/>
              <a:ahLst/>
              <a:cxnLst/>
              <a:rect l="l" t="t" r="r" b="b"/>
              <a:pathLst>
                <a:path w="1" h="1" extrusionOk="0">
                  <a:moveTo>
                    <a:pt x="1" y="1"/>
                  </a:moveTo>
                  <a:lnTo>
                    <a:pt x="1"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59;p77">
              <a:extLst>
                <a:ext uri="{FF2B5EF4-FFF2-40B4-BE49-F238E27FC236}">
                  <a16:creationId xmlns:a16="http://schemas.microsoft.com/office/drawing/2014/main" id="{822A3BF5-7BE5-03B5-A9FD-10FC1AD82D47}"/>
                </a:ext>
              </a:extLst>
            </p:cNvPr>
            <p:cNvSpPr/>
            <p:nvPr/>
          </p:nvSpPr>
          <p:spPr>
            <a:xfrm rot="-683176" flipH="1">
              <a:off x="6252208" y="2445772"/>
              <a:ext cx="31" cy="31"/>
            </a:xfrm>
            <a:custGeom>
              <a:avLst/>
              <a:gdLst/>
              <a:ahLst/>
              <a:cxnLst/>
              <a:rect l="l" t="t" r="r" b="b"/>
              <a:pathLst>
                <a:path w="1" h="1" extrusionOk="0">
                  <a:moveTo>
                    <a:pt x="0" y="1"/>
                  </a:moveTo>
                  <a:lnTo>
                    <a:pt x="0"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60;p77">
              <a:extLst>
                <a:ext uri="{FF2B5EF4-FFF2-40B4-BE49-F238E27FC236}">
                  <a16:creationId xmlns:a16="http://schemas.microsoft.com/office/drawing/2014/main" id="{64790D37-2C1D-4C78-41AF-FC1BBECBDA96}"/>
                </a:ext>
              </a:extLst>
            </p:cNvPr>
            <p:cNvSpPr/>
            <p:nvPr/>
          </p:nvSpPr>
          <p:spPr>
            <a:xfrm rot="-683176" flipH="1">
              <a:off x="6211167" y="2465546"/>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61;p77">
              <a:extLst>
                <a:ext uri="{FF2B5EF4-FFF2-40B4-BE49-F238E27FC236}">
                  <a16:creationId xmlns:a16="http://schemas.microsoft.com/office/drawing/2014/main" id="{4267341E-848A-EFBE-A7C0-14D21A20B1C3}"/>
                </a:ext>
              </a:extLst>
            </p:cNvPr>
            <p:cNvSpPr/>
            <p:nvPr/>
          </p:nvSpPr>
          <p:spPr>
            <a:xfrm rot="-683176" flipH="1">
              <a:off x="6232680" y="2429589"/>
              <a:ext cx="31" cy="31"/>
            </a:xfrm>
            <a:custGeom>
              <a:avLst/>
              <a:gdLst/>
              <a:ahLst/>
              <a:cxnLst/>
              <a:rect l="l" t="t" r="r" b="b"/>
              <a:pathLst>
                <a:path w="1" h="1" extrusionOk="0">
                  <a:moveTo>
                    <a:pt x="1" y="0"/>
                  </a:move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62;p77">
              <a:extLst>
                <a:ext uri="{FF2B5EF4-FFF2-40B4-BE49-F238E27FC236}">
                  <a16:creationId xmlns:a16="http://schemas.microsoft.com/office/drawing/2014/main" id="{10859067-0803-EFDB-FC04-714AB551A5E3}"/>
                </a:ext>
              </a:extLst>
            </p:cNvPr>
            <p:cNvSpPr/>
            <p:nvPr/>
          </p:nvSpPr>
          <p:spPr>
            <a:xfrm rot="-683176" flipH="1">
              <a:off x="6233607" y="2434195"/>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63;p77">
              <a:extLst>
                <a:ext uri="{FF2B5EF4-FFF2-40B4-BE49-F238E27FC236}">
                  <a16:creationId xmlns:a16="http://schemas.microsoft.com/office/drawing/2014/main" id="{96A9C627-B7E9-A33D-5588-BCC3E00B911D}"/>
                </a:ext>
              </a:extLst>
            </p:cNvPr>
            <p:cNvSpPr/>
            <p:nvPr/>
          </p:nvSpPr>
          <p:spPr>
            <a:xfrm rot="-683176" flipH="1">
              <a:off x="6228453" y="2441949"/>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64;p77">
              <a:extLst>
                <a:ext uri="{FF2B5EF4-FFF2-40B4-BE49-F238E27FC236}">
                  <a16:creationId xmlns:a16="http://schemas.microsoft.com/office/drawing/2014/main" id="{4E538B17-E19E-7826-C922-64D4185A254C}"/>
                </a:ext>
              </a:extLst>
            </p:cNvPr>
            <p:cNvSpPr/>
            <p:nvPr/>
          </p:nvSpPr>
          <p:spPr>
            <a:xfrm rot="-683176" flipH="1">
              <a:off x="6208037" y="2464253"/>
              <a:ext cx="31" cy="31"/>
            </a:xfrm>
            <a:custGeom>
              <a:avLst/>
              <a:gdLst/>
              <a:ahLst/>
              <a:cxnLst/>
              <a:rect l="l" t="t" r="r" b="b"/>
              <a:pathLst>
                <a:path w="1" h="1" extrusionOk="0">
                  <a:moveTo>
                    <a:pt x="1" y="1"/>
                  </a:moveTo>
                  <a:lnTo>
                    <a:pt x="1" y="1"/>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65;p77">
              <a:extLst>
                <a:ext uri="{FF2B5EF4-FFF2-40B4-BE49-F238E27FC236}">
                  <a16:creationId xmlns:a16="http://schemas.microsoft.com/office/drawing/2014/main" id="{8B6D776E-0C34-298C-5BA6-CA8246F75F90}"/>
                </a:ext>
              </a:extLst>
            </p:cNvPr>
            <p:cNvSpPr/>
            <p:nvPr/>
          </p:nvSpPr>
          <p:spPr>
            <a:xfrm rot="-683176" flipH="1">
              <a:off x="6204497" y="2441981"/>
              <a:ext cx="31" cy="31"/>
            </a:xfrm>
            <a:custGeom>
              <a:avLst/>
              <a:gdLst/>
              <a:ahLst/>
              <a:cxnLst/>
              <a:rect l="l" t="t" r="r" b="b"/>
              <a:pathLst>
                <a:path w="1" h="1" extrusionOk="0">
                  <a:moveTo>
                    <a:pt x="1" y="0"/>
                  </a:moveTo>
                  <a:lnTo>
                    <a:pt x="1" y="0"/>
                  </a:lnTo>
                  <a:close/>
                </a:path>
              </a:pathLst>
            </a:custGeom>
            <a:solidFill>
              <a:srgbClr val="D97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66;p77">
              <a:extLst>
                <a:ext uri="{FF2B5EF4-FFF2-40B4-BE49-F238E27FC236}">
                  <a16:creationId xmlns:a16="http://schemas.microsoft.com/office/drawing/2014/main" id="{12C8655F-8FF6-5315-33CA-96425F03C97A}"/>
                </a:ext>
              </a:extLst>
            </p:cNvPr>
            <p:cNvSpPr/>
            <p:nvPr/>
          </p:nvSpPr>
          <p:spPr>
            <a:xfrm rot="-683176" flipH="1">
              <a:off x="6691189" y="2509758"/>
              <a:ext cx="277178" cy="587245"/>
            </a:xfrm>
            <a:custGeom>
              <a:avLst/>
              <a:gdLst/>
              <a:ahLst/>
              <a:cxnLst/>
              <a:rect l="l" t="t" r="r" b="b"/>
              <a:pathLst>
                <a:path w="8967" h="18998" fill="none" extrusionOk="0">
                  <a:moveTo>
                    <a:pt x="2857" y="1"/>
                  </a:moveTo>
                  <a:cubicBezTo>
                    <a:pt x="0" y="10913"/>
                    <a:pt x="8967" y="18998"/>
                    <a:pt x="8967" y="18998"/>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67;p77">
              <a:extLst>
                <a:ext uri="{FF2B5EF4-FFF2-40B4-BE49-F238E27FC236}">
                  <a16:creationId xmlns:a16="http://schemas.microsoft.com/office/drawing/2014/main" id="{5EF81DE0-B26F-C26A-591E-A95058F01C6C}"/>
                </a:ext>
              </a:extLst>
            </p:cNvPr>
            <p:cNvSpPr/>
            <p:nvPr/>
          </p:nvSpPr>
          <p:spPr>
            <a:xfrm rot="-683176" flipH="1">
              <a:off x="6642887" y="2291407"/>
              <a:ext cx="298939" cy="237797"/>
            </a:xfrm>
            <a:custGeom>
              <a:avLst/>
              <a:gdLst/>
              <a:ahLst/>
              <a:cxnLst/>
              <a:rect l="l" t="t" r="r" b="b"/>
              <a:pathLst>
                <a:path w="9671" h="7693" extrusionOk="0">
                  <a:moveTo>
                    <a:pt x="5270" y="1"/>
                  </a:moveTo>
                  <a:cubicBezTo>
                    <a:pt x="4349" y="1"/>
                    <a:pt x="4229" y="5473"/>
                    <a:pt x="4229" y="5473"/>
                  </a:cubicBezTo>
                  <a:cubicBezTo>
                    <a:pt x="4229" y="5473"/>
                    <a:pt x="2963" y="1337"/>
                    <a:pt x="2337" y="1337"/>
                  </a:cubicBezTo>
                  <a:cubicBezTo>
                    <a:pt x="2284" y="1337"/>
                    <a:pt x="2235" y="1367"/>
                    <a:pt x="2193" y="1431"/>
                  </a:cubicBezTo>
                  <a:cubicBezTo>
                    <a:pt x="1615" y="2282"/>
                    <a:pt x="3196" y="5899"/>
                    <a:pt x="3196" y="5899"/>
                  </a:cubicBezTo>
                  <a:cubicBezTo>
                    <a:pt x="3196" y="5899"/>
                    <a:pt x="804" y="3439"/>
                    <a:pt x="161" y="3439"/>
                  </a:cubicBezTo>
                  <a:cubicBezTo>
                    <a:pt x="58" y="3439"/>
                    <a:pt x="0" y="3502"/>
                    <a:pt x="4" y="3649"/>
                  </a:cubicBezTo>
                  <a:cubicBezTo>
                    <a:pt x="65" y="4713"/>
                    <a:pt x="2497" y="6111"/>
                    <a:pt x="2497" y="6111"/>
                  </a:cubicBezTo>
                  <a:cubicBezTo>
                    <a:pt x="3621" y="7449"/>
                    <a:pt x="5567" y="7692"/>
                    <a:pt x="5567" y="7692"/>
                  </a:cubicBezTo>
                  <a:cubicBezTo>
                    <a:pt x="5567" y="7692"/>
                    <a:pt x="9670" y="6932"/>
                    <a:pt x="9245" y="5960"/>
                  </a:cubicBezTo>
                  <a:cubicBezTo>
                    <a:pt x="9151" y="5760"/>
                    <a:pt x="8948" y="5681"/>
                    <a:pt x="8683" y="5681"/>
                  </a:cubicBezTo>
                  <a:cubicBezTo>
                    <a:pt x="7658" y="5681"/>
                    <a:pt x="5719" y="6871"/>
                    <a:pt x="5719" y="6871"/>
                  </a:cubicBezTo>
                  <a:cubicBezTo>
                    <a:pt x="5719" y="6871"/>
                    <a:pt x="9397" y="3619"/>
                    <a:pt x="8485" y="3224"/>
                  </a:cubicBezTo>
                  <a:cubicBezTo>
                    <a:pt x="8430" y="3197"/>
                    <a:pt x="8368" y="3185"/>
                    <a:pt x="8301" y="3185"/>
                  </a:cubicBezTo>
                  <a:cubicBezTo>
                    <a:pt x="7290" y="3185"/>
                    <a:pt x="5020" y="5990"/>
                    <a:pt x="5020" y="5990"/>
                  </a:cubicBezTo>
                  <a:cubicBezTo>
                    <a:pt x="5020" y="5990"/>
                    <a:pt x="6235" y="124"/>
                    <a:pt x="5293" y="2"/>
                  </a:cubicBezTo>
                  <a:cubicBezTo>
                    <a:pt x="5286" y="1"/>
                    <a:pt x="5278" y="1"/>
                    <a:pt x="52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68;p77">
              <a:extLst>
                <a:ext uri="{FF2B5EF4-FFF2-40B4-BE49-F238E27FC236}">
                  <a16:creationId xmlns:a16="http://schemas.microsoft.com/office/drawing/2014/main" id="{C9250F2B-CC30-A80B-69A8-5769930B8F77}"/>
                </a:ext>
              </a:extLst>
            </p:cNvPr>
            <p:cNvSpPr/>
            <p:nvPr/>
          </p:nvSpPr>
          <p:spPr>
            <a:xfrm rot="-683176" flipH="1">
              <a:off x="6741119" y="2492578"/>
              <a:ext cx="94711" cy="60276"/>
            </a:xfrm>
            <a:custGeom>
              <a:avLst/>
              <a:gdLst/>
              <a:ahLst/>
              <a:cxnLst/>
              <a:rect l="l" t="t" r="r" b="b"/>
              <a:pathLst>
                <a:path w="3064" h="1950" extrusionOk="0">
                  <a:moveTo>
                    <a:pt x="2472" y="0"/>
                  </a:moveTo>
                  <a:cubicBezTo>
                    <a:pt x="1" y="0"/>
                    <a:pt x="117" y="1949"/>
                    <a:pt x="174" y="1949"/>
                  </a:cubicBezTo>
                  <a:cubicBezTo>
                    <a:pt x="175" y="1949"/>
                    <a:pt x="175" y="1949"/>
                    <a:pt x="176" y="1949"/>
                  </a:cubicBezTo>
                  <a:cubicBezTo>
                    <a:pt x="1786" y="1706"/>
                    <a:pt x="3002" y="34"/>
                    <a:pt x="3063" y="34"/>
                  </a:cubicBezTo>
                  <a:cubicBezTo>
                    <a:pt x="2851" y="11"/>
                    <a:pt x="2654" y="0"/>
                    <a:pt x="2472"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69;p77">
              <a:extLst>
                <a:ext uri="{FF2B5EF4-FFF2-40B4-BE49-F238E27FC236}">
                  <a16:creationId xmlns:a16="http://schemas.microsoft.com/office/drawing/2014/main" id="{C7091AA5-09A3-CAB2-EE5B-302CA494C754}"/>
                </a:ext>
              </a:extLst>
            </p:cNvPr>
            <p:cNvSpPr/>
            <p:nvPr/>
          </p:nvSpPr>
          <p:spPr>
            <a:xfrm rot="-683176" flipH="1">
              <a:off x="6798396" y="2456338"/>
              <a:ext cx="96133" cy="85530"/>
            </a:xfrm>
            <a:custGeom>
              <a:avLst/>
              <a:gdLst/>
              <a:ahLst/>
              <a:cxnLst/>
              <a:rect l="l" t="t" r="r" b="b"/>
              <a:pathLst>
                <a:path w="3110" h="2767" extrusionOk="0">
                  <a:moveTo>
                    <a:pt x="0" y="0"/>
                  </a:moveTo>
                  <a:cubicBezTo>
                    <a:pt x="0" y="0"/>
                    <a:pt x="699" y="2037"/>
                    <a:pt x="2219" y="2766"/>
                  </a:cubicBezTo>
                  <a:cubicBezTo>
                    <a:pt x="2219" y="2766"/>
                    <a:pt x="2219" y="2766"/>
                    <a:pt x="2220" y="2766"/>
                  </a:cubicBezTo>
                  <a:cubicBezTo>
                    <a:pt x="2261" y="2766"/>
                    <a:pt x="3109" y="604"/>
                    <a:pt x="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70;p77">
              <a:extLst>
                <a:ext uri="{FF2B5EF4-FFF2-40B4-BE49-F238E27FC236}">
                  <a16:creationId xmlns:a16="http://schemas.microsoft.com/office/drawing/2014/main" id="{8DC70E44-D395-F4AF-8DB0-B27C1B67A7D1}"/>
                </a:ext>
              </a:extLst>
            </p:cNvPr>
            <p:cNvSpPr/>
            <p:nvPr/>
          </p:nvSpPr>
          <p:spPr>
            <a:xfrm rot="-683176" flipH="1">
              <a:off x="6794689" y="2656325"/>
              <a:ext cx="70508" cy="105252"/>
            </a:xfrm>
            <a:custGeom>
              <a:avLst/>
              <a:gdLst/>
              <a:ahLst/>
              <a:cxnLst/>
              <a:rect l="l" t="t" r="r" b="b"/>
              <a:pathLst>
                <a:path w="2281" h="3405" fill="none" extrusionOk="0">
                  <a:moveTo>
                    <a:pt x="1" y="3405"/>
                  </a:moveTo>
                  <a:cubicBezTo>
                    <a:pt x="1" y="3405"/>
                    <a:pt x="153" y="1702"/>
                    <a:pt x="2280"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71;p77">
              <a:extLst>
                <a:ext uri="{FF2B5EF4-FFF2-40B4-BE49-F238E27FC236}">
                  <a16:creationId xmlns:a16="http://schemas.microsoft.com/office/drawing/2014/main" id="{B02AE5F1-4D32-E323-B36C-761C4FD0A1F2}"/>
                </a:ext>
              </a:extLst>
            </p:cNvPr>
            <p:cNvSpPr/>
            <p:nvPr/>
          </p:nvSpPr>
          <p:spPr>
            <a:xfrm rot="-683176" flipH="1">
              <a:off x="6708018" y="2598066"/>
              <a:ext cx="96813" cy="100862"/>
            </a:xfrm>
            <a:custGeom>
              <a:avLst/>
              <a:gdLst/>
              <a:ahLst/>
              <a:cxnLst/>
              <a:rect l="l" t="t" r="r" b="b"/>
              <a:pathLst>
                <a:path w="3132" h="3263" extrusionOk="0">
                  <a:moveTo>
                    <a:pt x="1525" y="0"/>
                  </a:moveTo>
                  <a:cubicBezTo>
                    <a:pt x="1514" y="0"/>
                    <a:pt x="1503" y="2"/>
                    <a:pt x="1490" y="6"/>
                  </a:cubicBezTo>
                  <a:cubicBezTo>
                    <a:pt x="1125" y="97"/>
                    <a:pt x="700" y="1587"/>
                    <a:pt x="700" y="1587"/>
                  </a:cubicBezTo>
                  <a:cubicBezTo>
                    <a:pt x="700" y="1587"/>
                    <a:pt x="572" y="56"/>
                    <a:pt x="340" y="56"/>
                  </a:cubicBezTo>
                  <a:cubicBezTo>
                    <a:pt x="319" y="56"/>
                    <a:pt x="297" y="69"/>
                    <a:pt x="274" y="97"/>
                  </a:cubicBezTo>
                  <a:cubicBezTo>
                    <a:pt x="0" y="462"/>
                    <a:pt x="396" y="1465"/>
                    <a:pt x="396" y="1465"/>
                  </a:cubicBezTo>
                  <a:cubicBezTo>
                    <a:pt x="426" y="2164"/>
                    <a:pt x="912" y="2772"/>
                    <a:pt x="912" y="2772"/>
                  </a:cubicBezTo>
                  <a:cubicBezTo>
                    <a:pt x="912" y="2772"/>
                    <a:pt x="1818" y="3263"/>
                    <a:pt x="2262" y="3263"/>
                  </a:cubicBezTo>
                  <a:cubicBezTo>
                    <a:pt x="2381" y="3263"/>
                    <a:pt x="2467" y="3227"/>
                    <a:pt x="2493" y="3137"/>
                  </a:cubicBezTo>
                  <a:cubicBezTo>
                    <a:pt x="2584" y="2742"/>
                    <a:pt x="1186" y="2529"/>
                    <a:pt x="1186" y="2529"/>
                  </a:cubicBezTo>
                  <a:cubicBezTo>
                    <a:pt x="1186" y="2529"/>
                    <a:pt x="3131" y="2468"/>
                    <a:pt x="2949" y="2134"/>
                  </a:cubicBezTo>
                  <a:cubicBezTo>
                    <a:pt x="2869" y="1997"/>
                    <a:pt x="2601" y="1954"/>
                    <a:pt x="2298" y="1954"/>
                  </a:cubicBezTo>
                  <a:cubicBezTo>
                    <a:pt x="1791" y="1954"/>
                    <a:pt x="1186" y="2073"/>
                    <a:pt x="1186" y="2073"/>
                  </a:cubicBezTo>
                  <a:cubicBezTo>
                    <a:pt x="1186" y="2073"/>
                    <a:pt x="3040" y="614"/>
                    <a:pt x="2797" y="341"/>
                  </a:cubicBezTo>
                  <a:cubicBezTo>
                    <a:pt x="2776" y="319"/>
                    <a:pt x="2748" y="310"/>
                    <a:pt x="2715" y="310"/>
                  </a:cubicBezTo>
                  <a:cubicBezTo>
                    <a:pt x="2317" y="310"/>
                    <a:pt x="1125" y="1708"/>
                    <a:pt x="1125" y="1708"/>
                  </a:cubicBezTo>
                  <a:cubicBezTo>
                    <a:pt x="1125" y="1708"/>
                    <a:pt x="1837"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2;p77">
              <a:extLst>
                <a:ext uri="{FF2B5EF4-FFF2-40B4-BE49-F238E27FC236}">
                  <a16:creationId xmlns:a16="http://schemas.microsoft.com/office/drawing/2014/main" id="{1CAACA0A-D4EC-B30D-58F6-718E60FF47FE}"/>
                </a:ext>
              </a:extLst>
            </p:cNvPr>
            <p:cNvSpPr/>
            <p:nvPr/>
          </p:nvSpPr>
          <p:spPr>
            <a:xfrm rot="-683176" flipH="1">
              <a:off x="6756710" y="2666632"/>
              <a:ext cx="41390" cy="15023"/>
            </a:xfrm>
            <a:custGeom>
              <a:avLst/>
              <a:gdLst/>
              <a:ahLst/>
              <a:cxnLst/>
              <a:rect l="l" t="t" r="r" b="b"/>
              <a:pathLst>
                <a:path w="1339" h="486" extrusionOk="0">
                  <a:moveTo>
                    <a:pt x="538" y="1"/>
                  </a:moveTo>
                  <a:cubicBezTo>
                    <a:pt x="190" y="1"/>
                    <a:pt x="1" y="284"/>
                    <a:pt x="1" y="284"/>
                  </a:cubicBezTo>
                  <a:cubicBezTo>
                    <a:pt x="277" y="444"/>
                    <a:pt x="595" y="486"/>
                    <a:pt x="851" y="486"/>
                  </a:cubicBezTo>
                  <a:cubicBezTo>
                    <a:pt x="1131" y="486"/>
                    <a:pt x="1338" y="436"/>
                    <a:pt x="1338" y="436"/>
                  </a:cubicBezTo>
                  <a:cubicBezTo>
                    <a:pt x="1018" y="104"/>
                    <a:pt x="749" y="1"/>
                    <a:pt x="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3;p77">
              <a:extLst>
                <a:ext uri="{FF2B5EF4-FFF2-40B4-BE49-F238E27FC236}">
                  <a16:creationId xmlns:a16="http://schemas.microsoft.com/office/drawing/2014/main" id="{1E84C90C-C4DB-3860-C165-426413E08AB3}"/>
                </a:ext>
              </a:extLst>
            </p:cNvPr>
            <p:cNvSpPr/>
            <p:nvPr/>
          </p:nvSpPr>
          <p:spPr>
            <a:xfrm rot="-683176" flipH="1">
              <a:off x="6769569" y="2631004"/>
              <a:ext cx="32889" cy="43244"/>
            </a:xfrm>
            <a:custGeom>
              <a:avLst/>
              <a:gdLst/>
              <a:ahLst/>
              <a:cxnLst/>
              <a:rect l="l" t="t" r="r" b="b"/>
              <a:pathLst>
                <a:path w="1064" h="1399" extrusionOk="0">
                  <a:moveTo>
                    <a:pt x="304" y="0"/>
                  </a:moveTo>
                  <a:cubicBezTo>
                    <a:pt x="304" y="1"/>
                    <a:pt x="0" y="791"/>
                    <a:pt x="274" y="1399"/>
                  </a:cubicBezTo>
                  <a:cubicBezTo>
                    <a:pt x="274" y="1399"/>
                    <a:pt x="1064" y="973"/>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4;p77">
              <a:extLst>
                <a:ext uri="{FF2B5EF4-FFF2-40B4-BE49-F238E27FC236}">
                  <a16:creationId xmlns:a16="http://schemas.microsoft.com/office/drawing/2014/main" id="{CA24C91F-64C5-FD3C-DB89-5A681369F143}"/>
                </a:ext>
              </a:extLst>
            </p:cNvPr>
            <p:cNvSpPr/>
            <p:nvPr/>
          </p:nvSpPr>
          <p:spPr>
            <a:xfrm rot="-683176" flipH="1">
              <a:off x="6974154" y="2690617"/>
              <a:ext cx="289109" cy="100151"/>
            </a:xfrm>
            <a:custGeom>
              <a:avLst/>
              <a:gdLst/>
              <a:ahLst/>
              <a:cxnLst/>
              <a:rect l="l" t="t" r="r" b="b"/>
              <a:pathLst>
                <a:path w="9353" h="3240" extrusionOk="0">
                  <a:moveTo>
                    <a:pt x="5185" y="0"/>
                  </a:moveTo>
                  <a:cubicBezTo>
                    <a:pt x="3814" y="0"/>
                    <a:pt x="2089" y="571"/>
                    <a:pt x="0" y="2264"/>
                  </a:cubicBezTo>
                  <a:cubicBezTo>
                    <a:pt x="63" y="2264"/>
                    <a:pt x="2535" y="3239"/>
                    <a:pt x="5367" y="3239"/>
                  </a:cubicBezTo>
                  <a:cubicBezTo>
                    <a:pt x="6658" y="3239"/>
                    <a:pt x="8024" y="3036"/>
                    <a:pt x="9271" y="2446"/>
                  </a:cubicBezTo>
                  <a:cubicBezTo>
                    <a:pt x="9353" y="2446"/>
                    <a:pt x="8025" y="0"/>
                    <a:pt x="5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5;p77">
              <a:extLst>
                <a:ext uri="{FF2B5EF4-FFF2-40B4-BE49-F238E27FC236}">
                  <a16:creationId xmlns:a16="http://schemas.microsoft.com/office/drawing/2014/main" id="{CF1FA192-E530-3B62-31B0-835FCDC0B3F3}"/>
                </a:ext>
              </a:extLst>
            </p:cNvPr>
            <p:cNvSpPr/>
            <p:nvPr/>
          </p:nvSpPr>
          <p:spPr>
            <a:xfrm rot="-683176" flipH="1">
              <a:off x="6837208" y="2715866"/>
              <a:ext cx="396525" cy="138141"/>
            </a:xfrm>
            <a:custGeom>
              <a:avLst/>
              <a:gdLst/>
              <a:ahLst/>
              <a:cxnLst/>
              <a:rect l="l" t="t" r="r" b="b"/>
              <a:pathLst>
                <a:path w="12828" h="4469" fill="none" extrusionOk="0">
                  <a:moveTo>
                    <a:pt x="12827" y="4469"/>
                  </a:moveTo>
                  <a:cubicBezTo>
                    <a:pt x="12827" y="4469"/>
                    <a:pt x="7356" y="1"/>
                    <a:pt x="1" y="1794"/>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6;p77">
              <a:extLst>
                <a:ext uri="{FF2B5EF4-FFF2-40B4-BE49-F238E27FC236}">
                  <a16:creationId xmlns:a16="http://schemas.microsoft.com/office/drawing/2014/main" id="{74F5F595-B7B7-9E85-982F-F86BABDEBF19}"/>
                </a:ext>
              </a:extLst>
            </p:cNvPr>
            <p:cNvSpPr/>
            <p:nvPr/>
          </p:nvSpPr>
          <p:spPr>
            <a:xfrm rot="-683176" flipH="1">
              <a:off x="6969420" y="2835171"/>
              <a:ext cx="120707" cy="82841"/>
            </a:xfrm>
            <a:custGeom>
              <a:avLst/>
              <a:gdLst/>
              <a:ahLst/>
              <a:cxnLst/>
              <a:rect l="l" t="t" r="r" b="b"/>
              <a:pathLst>
                <a:path w="3905" h="2680" extrusionOk="0">
                  <a:moveTo>
                    <a:pt x="2759" y="1"/>
                  </a:moveTo>
                  <a:cubicBezTo>
                    <a:pt x="1892" y="1"/>
                    <a:pt x="726" y="487"/>
                    <a:pt x="1" y="2679"/>
                  </a:cubicBezTo>
                  <a:lnTo>
                    <a:pt x="1" y="2679"/>
                  </a:lnTo>
                  <a:cubicBezTo>
                    <a:pt x="35" y="2667"/>
                    <a:pt x="2720" y="2111"/>
                    <a:pt x="3891" y="309"/>
                  </a:cubicBezTo>
                  <a:cubicBezTo>
                    <a:pt x="3904" y="283"/>
                    <a:pt x="3418" y="1"/>
                    <a:pt x="2759" y="1"/>
                  </a:cubicBezTo>
                  <a:close/>
                  <a:moveTo>
                    <a:pt x="1" y="2679"/>
                  </a:moveTo>
                  <a:cubicBezTo>
                    <a:pt x="0" y="2680"/>
                    <a:pt x="0" y="2680"/>
                    <a:pt x="1" y="2680"/>
                  </a:cubicBezTo>
                  <a:cubicBezTo>
                    <a:pt x="1" y="2680"/>
                    <a:pt x="1" y="2679"/>
                    <a:pt x="1" y="26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7;p77">
              <a:extLst>
                <a:ext uri="{FF2B5EF4-FFF2-40B4-BE49-F238E27FC236}">
                  <a16:creationId xmlns:a16="http://schemas.microsoft.com/office/drawing/2014/main" id="{E8312A95-F946-689A-0FCB-59E8CDDD8578}"/>
                </a:ext>
              </a:extLst>
            </p:cNvPr>
            <p:cNvSpPr/>
            <p:nvPr/>
          </p:nvSpPr>
          <p:spPr>
            <a:xfrm rot="-683176" flipH="1">
              <a:off x="6889401" y="2831354"/>
              <a:ext cx="187011" cy="84572"/>
            </a:xfrm>
            <a:custGeom>
              <a:avLst/>
              <a:gdLst/>
              <a:ahLst/>
              <a:cxnLst/>
              <a:rect l="l" t="t" r="r" b="b"/>
              <a:pathLst>
                <a:path w="6050" h="2736" fill="none" extrusionOk="0">
                  <a:moveTo>
                    <a:pt x="6049" y="365"/>
                  </a:moveTo>
                  <a:cubicBezTo>
                    <a:pt x="6049" y="365"/>
                    <a:pt x="2584" y="0"/>
                    <a:pt x="1" y="2736"/>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8;p77">
              <a:extLst>
                <a:ext uri="{FF2B5EF4-FFF2-40B4-BE49-F238E27FC236}">
                  <a16:creationId xmlns:a16="http://schemas.microsoft.com/office/drawing/2014/main" id="{8589A011-43A3-81A0-EF7D-CCB2F6527EDA}"/>
                </a:ext>
              </a:extLst>
            </p:cNvPr>
            <p:cNvSpPr/>
            <p:nvPr/>
          </p:nvSpPr>
          <p:spPr>
            <a:xfrm rot="-683176" flipH="1">
              <a:off x="6681515" y="2700234"/>
              <a:ext cx="117770" cy="107168"/>
            </a:xfrm>
            <a:custGeom>
              <a:avLst/>
              <a:gdLst/>
              <a:ahLst/>
              <a:cxnLst/>
              <a:rect l="l" t="t" r="r" b="b"/>
              <a:pathLst>
                <a:path w="3810" h="3467" extrusionOk="0">
                  <a:moveTo>
                    <a:pt x="3809" y="1"/>
                  </a:moveTo>
                  <a:lnTo>
                    <a:pt x="3809" y="1"/>
                  </a:lnTo>
                  <a:cubicBezTo>
                    <a:pt x="3809" y="1"/>
                    <a:pt x="3809" y="1"/>
                    <a:pt x="3809" y="1"/>
                  </a:cubicBezTo>
                  <a:lnTo>
                    <a:pt x="3809" y="1"/>
                  </a:lnTo>
                  <a:cubicBezTo>
                    <a:pt x="3809" y="1"/>
                    <a:pt x="3809" y="1"/>
                    <a:pt x="3809" y="1"/>
                  </a:cubicBezTo>
                  <a:close/>
                  <a:moveTo>
                    <a:pt x="3809" y="1"/>
                  </a:moveTo>
                  <a:cubicBezTo>
                    <a:pt x="1" y="817"/>
                    <a:pt x="1061" y="3466"/>
                    <a:pt x="1103" y="3466"/>
                  </a:cubicBezTo>
                  <a:cubicBezTo>
                    <a:pt x="1103" y="3466"/>
                    <a:pt x="1104" y="3466"/>
                    <a:pt x="1104" y="3466"/>
                  </a:cubicBezTo>
                  <a:cubicBezTo>
                    <a:pt x="2953" y="2557"/>
                    <a:pt x="3774" y="15"/>
                    <a:pt x="3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9;p77">
              <a:extLst>
                <a:ext uri="{FF2B5EF4-FFF2-40B4-BE49-F238E27FC236}">
                  <a16:creationId xmlns:a16="http://schemas.microsoft.com/office/drawing/2014/main" id="{569A407B-398B-B314-2010-30F2BA18CA19}"/>
                </a:ext>
              </a:extLst>
            </p:cNvPr>
            <p:cNvSpPr/>
            <p:nvPr/>
          </p:nvSpPr>
          <p:spPr>
            <a:xfrm rot="-683176" flipH="1">
              <a:off x="6730152" y="2707821"/>
              <a:ext cx="105252" cy="280980"/>
            </a:xfrm>
            <a:custGeom>
              <a:avLst/>
              <a:gdLst/>
              <a:ahLst/>
              <a:cxnLst/>
              <a:rect l="l" t="t" r="r" b="b"/>
              <a:pathLst>
                <a:path w="3405" h="9090" fill="none" extrusionOk="0">
                  <a:moveTo>
                    <a:pt x="1277" y="9089"/>
                  </a:moveTo>
                  <a:cubicBezTo>
                    <a:pt x="1277" y="9089"/>
                    <a:pt x="0" y="4226"/>
                    <a:pt x="3405"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80;p77">
              <a:extLst>
                <a:ext uri="{FF2B5EF4-FFF2-40B4-BE49-F238E27FC236}">
                  <a16:creationId xmlns:a16="http://schemas.microsoft.com/office/drawing/2014/main" id="{518E3074-35D1-B28F-5ED5-6AA25EEBA23E}"/>
                </a:ext>
              </a:extLst>
            </p:cNvPr>
            <p:cNvSpPr/>
            <p:nvPr/>
          </p:nvSpPr>
          <p:spPr>
            <a:xfrm rot="-683176" flipH="1">
              <a:off x="6693668" y="2863803"/>
              <a:ext cx="87787" cy="55825"/>
            </a:xfrm>
            <a:custGeom>
              <a:avLst/>
              <a:gdLst/>
              <a:ahLst/>
              <a:cxnLst/>
              <a:rect l="l" t="t" r="r" b="b"/>
              <a:pathLst>
                <a:path w="2840" h="1806" extrusionOk="0">
                  <a:moveTo>
                    <a:pt x="2217" y="1"/>
                  </a:moveTo>
                  <a:cubicBezTo>
                    <a:pt x="1" y="1"/>
                    <a:pt x="106" y="1806"/>
                    <a:pt x="134" y="1806"/>
                  </a:cubicBezTo>
                  <a:cubicBezTo>
                    <a:pt x="1654" y="1624"/>
                    <a:pt x="2809" y="43"/>
                    <a:pt x="2839" y="43"/>
                  </a:cubicBezTo>
                  <a:cubicBezTo>
                    <a:pt x="2614" y="14"/>
                    <a:pt x="2407" y="1"/>
                    <a:pt x="2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1;p77">
              <a:extLst>
                <a:ext uri="{FF2B5EF4-FFF2-40B4-BE49-F238E27FC236}">
                  <a16:creationId xmlns:a16="http://schemas.microsoft.com/office/drawing/2014/main" id="{89B03B2C-E61F-735C-C0AE-1DC2837C8B94}"/>
                </a:ext>
              </a:extLst>
            </p:cNvPr>
            <p:cNvSpPr/>
            <p:nvPr/>
          </p:nvSpPr>
          <p:spPr>
            <a:xfrm rot="-683176" flipH="1">
              <a:off x="6709998" y="2865586"/>
              <a:ext cx="102439" cy="98698"/>
            </a:xfrm>
            <a:custGeom>
              <a:avLst/>
              <a:gdLst/>
              <a:ahLst/>
              <a:cxnLst/>
              <a:rect l="l" t="t" r="r" b="b"/>
              <a:pathLst>
                <a:path w="3314" h="3193" fill="none" extrusionOk="0">
                  <a:moveTo>
                    <a:pt x="0" y="3192"/>
                  </a:moveTo>
                  <a:cubicBezTo>
                    <a:pt x="0" y="3192"/>
                    <a:pt x="791" y="822"/>
                    <a:pt x="3314"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2;p77">
              <a:extLst>
                <a:ext uri="{FF2B5EF4-FFF2-40B4-BE49-F238E27FC236}">
                  <a16:creationId xmlns:a16="http://schemas.microsoft.com/office/drawing/2014/main" id="{EC6AA33D-0976-4B88-1FEF-11349BB876DB}"/>
                </a:ext>
              </a:extLst>
            </p:cNvPr>
            <p:cNvSpPr/>
            <p:nvPr/>
          </p:nvSpPr>
          <p:spPr>
            <a:xfrm rot="-683176" flipH="1">
              <a:off x="5841505" y="2676706"/>
              <a:ext cx="250873" cy="669004"/>
            </a:xfrm>
            <a:custGeom>
              <a:avLst/>
              <a:gdLst/>
              <a:ahLst/>
              <a:cxnLst/>
              <a:rect l="l" t="t" r="r" b="b"/>
              <a:pathLst>
                <a:path w="8116" h="21643" fill="none" extrusionOk="0">
                  <a:moveTo>
                    <a:pt x="0" y="21642"/>
                  </a:moveTo>
                  <a:cubicBezTo>
                    <a:pt x="0" y="21642"/>
                    <a:pt x="8116" y="11186"/>
                    <a:pt x="2979" y="1"/>
                  </a:cubicBezTo>
                </a:path>
              </a:pathLst>
            </a:custGeom>
            <a:noFill/>
            <a:ln w="6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3;p77">
              <a:extLst>
                <a:ext uri="{FF2B5EF4-FFF2-40B4-BE49-F238E27FC236}">
                  <a16:creationId xmlns:a16="http://schemas.microsoft.com/office/drawing/2014/main" id="{34794218-1279-FAB6-3A97-FD7A0F475E62}"/>
                </a:ext>
              </a:extLst>
            </p:cNvPr>
            <p:cNvSpPr/>
            <p:nvPr/>
          </p:nvSpPr>
          <p:spPr>
            <a:xfrm rot="-683176" flipH="1">
              <a:off x="5775090" y="2440291"/>
              <a:ext cx="317609" cy="256838"/>
            </a:xfrm>
            <a:custGeom>
              <a:avLst/>
              <a:gdLst/>
              <a:ahLst/>
              <a:cxnLst/>
              <a:rect l="l" t="t" r="r" b="b"/>
              <a:pathLst>
                <a:path w="10275" h="8309" extrusionOk="0">
                  <a:moveTo>
                    <a:pt x="3805" y="1"/>
                  </a:moveTo>
                  <a:cubicBezTo>
                    <a:pt x="3783" y="1"/>
                    <a:pt x="3761" y="4"/>
                    <a:pt x="3740" y="10"/>
                  </a:cubicBezTo>
                  <a:cubicBezTo>
                    <a:pt x="2737" y="314"/>
                    <a:pt x="5138" y="6424"/>
                    <a:pt x="5138" y="6424"/>
                  </a:cubicBezTo>
                  <a:cubicBezTo>
                    <a:pt x="5138" y="6424"/>
                    <a:pt x="2344" y="4007"/>
                    <a:pt x="1177" y="4007"/>
                  </a:cubicBezTo>
                  <a:cubicBezTo>
                    <a:pt x="1061" y="4007"/>
                    <a:pt x="962" y="4031"/>
                    <a:pt x="882" y="4083"/>
                  </a:cubicBezTo>
                  <a:cubicBezTo>
                    <a:pt x="1" y="4661"/>
                    <a:pt x="4560" y="7487"/>
                    <a:pt x="4560" y="7487"/>
                  </a:cubicBezTo>
                  <a:cubicBezTo>
                    <a:pt x="4560" y="7487"/>
                    <a:pt x="2651" y="6714"/>
                    <a:pt x="1470" y="6714"/>
                  </a:cubicBezTo>
                  <a:cubicBezTo>
                    <a:pt x="1012" y="6714"/>
                    <a:pt x="663" y="6830"/>
                    <a:pt x="579" y="7153"/>
                  </a:cubicBezTo>
                  <a:cubicBezTo>
                    <a:pt x="305" y="8278"/>
                    <a:pt x="4864" y="8308"/>
                    <a:pt x="4864" y="8308"/>
                  </a:cubicBezTo>
                  <a:cubicBezTo>
                    <a:pt x="4864" y="8308"/>
                    <a:pt x="6931" y="7761"/>
                    <a:pt x="7904" y="6120"/>
                  </a:cubicBezTo>
                  <a:cubicBezTo>
                    <a:pt x="7904" y="6120"/>
                    <a:pt x="10275" y="4144"/>
                    <a:pt x="10123" y="3019"/>
                  </a:cubicBezTo>
                  <a:cubicBezTo>
                    <a:pt x="10104" y="2872"/>
                    <a:pt x="10042" y="2807"/>
                    <a:pt x="9949" y="2807"/>
                  </a:cubicBezTo>
                  <a:cubicBezTo>
                    <a:pt x="9296" y="2807"/>
                    <a:pt x="7083" y="5998"/>
                    <a:pt x="7083" y="5998"/>
                  </a:cubicBezTo>
                  <a:cubicBezTo>
                    <a:pt x="7083" y="5998"/>
                    <a:pt x="8086" y="1834"/>
                    <a:pt x="7326" y="983"/>
                  </a:cubicBezTo>
                  <a:cubicBezTo>
                    <a:pt x="7273" y="930"/>
                    <a:pt x="7221" y="905"/>
                    <a:pt x="7170" y="905"/>
                  </a:cubicBezTo>
                  <a:cubicBezTo>
                    <a:pt x="6453" y="905"/>
                    <a:pt x="5898" y="5694"/>
                    <a:pt x="5898" y="5694"/>
                  </a:cubicBezTo>
                  <a:cubicBezTo>
                    <a:pt x="5898" y="5694"/>
                    <a:pt x="4765" y="1"/>
                    <a:pt x="3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4;p77">
              <a:extLst>
                <a:ext uri="{FF2B5EF4-FFF2-40B4-BE49-F238E27FC236}">
                  <a16:creationId xmlns:a16="http://schemas.microsoft.com/office/drawing/2014/main" id="{38880219-05EC-53CF-1933-96EE8387348C}"/>
                </a:ext>
              </a:extLst>
            </p:cNvPr>
            <p:cNvSpPr/>
            <p:nvPr/>
          </p:nvSpPr>
          <p:spPr>
            <a:xfrm rot="-683176" flipH="1">
              <a:off x="5918649" y="2655508"/>
              <a:ext cx="107941" cy="53198"/>
            </a:xfrm>
            <a:custGeom>
              <a:avLst/>
              <a:gdLst/>
              <a:ahLst/>
              <a:cxnLst/>
              <a:rect l="l" t="t" r="r" b="b"/>
              <a:pathLst>
                <a:path w="3492" h="1721" extrusionOk="0">
                  <a:moveTo>
                    <a:pt x="1366" y="0"/>
                  </a:moveTo>
                  <a:cubicBezTo>
                    <a:pt x="983" y="0"/>
                    <a:pt x="532" y="67"/>
                    <a:pt x="1" y="228"/>
                  </a:cubicBezTo>
                  <a:cubicBezTo>
                    <a:pt x="1" y="228"/>
                    <a:pt x="1580" y="1721"/>
                    <a:pt x="3315" y="1721"/>
                  </a:cubicBezTo>
                  <a:cubicBezTo>
                    <a:pt x="3365" y="1721"/>
                    <a:pt x="3415" y="1720"/>
                    <a:pt x="3466" y="1717"/>
                  </a:cubicBezTo>
                  <a:cubicBezTo>
                    <a:pt x="3491" y="1717"/>
                    <a:pt x="3305" y="0"/>
                    <a:pt x="1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85;p77">
              <a:extLst>
                <a:ext uri="{FF2B5EF4-FFF2-40B4-BE49-F238E27FC236}">
                  <a16:creationId xmlns:a16="http://schemas.microsoft.com/office/drawing/2014/main" id="{FBD2490F-F9A0-256A-B22E-A7EBABDA70EE}"/>
                </a:ext>
              </a:extLst>
            </p:cNvPr>
            <p:cNvSpPr/>
            <p:nvPr/>
          </p:nvSpPr>
          <p:spPr>
            <a:xfrm rot="-683176" flipH="1">
              <a:off x="5859561" y="2617549"/>
              <a:ext cx="98946" cy="106210"/>
            </a:xfrm>
            <a:custGeom>
              <a:avLst/>
              <a:gdLst/>
              <a:ahLst/>
              <a:cxnLst/>
              <a:rect l="l" t="t" r="r" b="b"/>
              <a:pathLst>
                <a:path w="3201" h="3436" extrusionOk="0">
                  <a:moveTo>
                    <a:pt x="3200" y="1"/>
                  </a:moveTo>
                  <a:lnTo>
                    <a:pt x="3200" y="1"/>
                  </a:lnTo>
                  <a:cubicBezTo>
                    <a:pt x="0" y="1238"/>
                    <a:pt x="1268" y="3436"/>
                    <a:pt x="1345" y="3436"/>
                  </a:cubicBezTo>
                  <a:cubicBezTo>
                    <a:pt x="1345" y="3436"/>
                    <a:pt x="1346" y="3436"/>
                    <a:pt x="1346" y="3435"/>
                  </a:cubicBezTo>
                  <a:cubicBezTo>
                    <a:pt x="2866" y="2311"/>
                    <a:pt x="3200" y="1"/>
                    <a:pt x="32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86;p77">
              <a:extLst>
                <a:ext uri="{FF2B5EF4-FFF2-40B4-BE49-F238E27FC236}">
                  <a16:creationId xmlns:a16="http://schemas.microsoft.com/office/drawing/2014/main" id="{64CD89B3-2BE1-6A62-73B0-79BE1AC015B3}"/>
                </a:ext>
              </a:extLst>
            </p:cNvPr>
            <p:cNvSpPr/>
            <p:nvPr/>
          </p:nvSpPr>
          <p:spPr>
            <a:xfrm rot="-683176" flipH="1">
              <a:off x="5924549" y="2843266"/>
              <a:ext cx="96813" cy="100553"/>
            </a:xfrm>
            <a:custGeom>
              <a:avLst/>
              <a:gdLst/>
              <a:ahLst/>
              <a:cxnLst/>
              <a:rect l="l" t="t" r="r" b="b"/>
              <a:pathLst>
                <a:path w="3132" h="3253" fill="none" extrusionOk="0">
                  <a:moveTo>
                    <a:pt x="3131" y="3253"/>
                  </a:moveTo>
                  <a:cubicBezTo>
                    <a:pt x="3131" y="3253"/>
                    <a:pt x="2675" y="1429"/>
                    <a:pt x="0" y="0"/>
                  </a:cubicBezTo>
                </a:path>
              </a:pathLst>
            </a:custGeom>
            <a:noFill/>
            <a:ln w="68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87;p77">
              <a:extLst>
                <a:ext uri="{FF2B5EF4-FFF2-40B4-BE49-F238E27FC236}">
                  <a16:creationId xmlns:a16="http://schemas.microsoft.com/office/drawing/2014/main" id="{053F02D1-F019-9301-214B-04C592F5AE37}"/>
                </a:ext>
              </a:extLst>
            </p:cNvPr>
            <p:cNvSpPr/>
            <p:nvPr/>
          </p:nvSpPr>
          <p:spPr>
            <a:xfrm rot="-683176" flipH="1">
              <a:off x="5991303" y="2751926"/>
              <a:ext cx="100553" cy="117616"/>
            </a:xfrm>
            <a:custGeom>
              <a:avLst/>
              <a:gdLst/>
              <a:ahLst/>
              <a:cxnLst/>
              <a:rect l="l" t="t" r="r" b="b"/>
              <a:pathLst>
                <a:path w="3253" h="3805" extrusionOk="0">
                  <a:moveTo>
                    <a:pt x="2854" y="1"/>
                  </a:moveTo>
                  <a:cubicBezTo>
                    <a:pt x="2609" y="1"/>
                    <a:pt x="2766" y="1704"/>
                    <a:pt x="2766" y="1704"/>
                  </a:cubicBezTo>
                  <a:cubicBezTo>
                    <a:pt x="2766" y="1704"/>
                    <a:pt x="2037" y="185"/>
                    <a:pt x="1581" y="154"/>
                  </a:cubicBezTo>
                  <a:cubicBezTo>
                    <a:pt x="1573" y="153"/>
                    <a:pt x="1566" y="153"/>
                    <a:pt x="1560" y="153"/>
                  </a:cubicBezTo>
                  <a:cubicBezTo>
                    <a:pt x="1164" y="153"/>
                    <a:pt x="2310" y="1917"/>
                    <a:pt x="2310" y="1917"/>
                  </a:cubicBezTo>
                  <a:cubicBezTo>
                    <a:pt x="2310" y="1917"/>
                    <a:pt x="832" y="705"/>
                    <a:pt x="343" y="705"/>
                  </a:cubicBezTo>
                  <a:cubicBezTo>
                    <a:pt x="284" y="705"/>
                    <a:pt x="239" y="723"/>
                    <a:pt x="213" y="762"/>
                  </a:cubicBezTo>
                  <a:cubicBezTo>
                    <a:pt x="0" y="1096"/>
                    <a:pt x="2280" y="2343"/>
                    <a:pt x="2280" y="2343"/>
                  </a:cubicBezTo>
                  <a:cubicBezTo>
                    <a:pt x="2280" y="2343"/>
                    <a:pt x="2244" y="2342"/>
                    <a:pt x="2182" y="2342"/>
                  </a:cubicBezTo>
                  <a:cubicBezTo>
                    <a:pt x="1810" y="2342"/>
                    <a:pt x="500" y="2364"/>
                    <a:pt x="395" y="2677"/>
                  </a:cubicBezTo>
                  <a:cubicBezTo>
                    <a:pt x="358" y="2852"/>
                    <a:pt x="686" y="2904"/>
                    <a:pt x="1086" y="2904"/>
                  </a:cubicBezTo>
                  <a:cubicBezTo>
                    <a:pt x="1656" y="2904"/>
                    <a:pt x="2371" y="2799"/>
                    <a:pt x="2371" y="2799"/>
                  </a:cubicBezTo>
                  <a:lnTo>
                    <a:pt x="2371" y="2799"/>
                  </a:lnTo>
                  <a:cubicBezTo>
                    <a:pt x="2371" y="2799"/>
                    <a:pt x="912" y="3285"/>
                    <a:pt x="1095" y="3710"/>
                  </a:cubicBezTo>
                  <a:cubicBezTo>
                    <a:pt x="1123" y="3777"/>
                    <a:pt x="1181" y="3805"/>
                    <a:pt x="1258" y="3805"/>
                  </a:cubicBezTo>
                  <a:cubicBezTo>
                    <a:pt x="1678" y="3805"/>
                    <a:pt x="2675" y="2981"/>
                    <a:pt x="2675" y="2981"/>
                  </a:cubicBezTo>
                  <a:cubicBezTo>
                    <a:pt x="2675" y="2981"/>
                    <a:pt x="3162" y="2282"/>
                    <a:pt x="3040" y="1522"/>
                  </a:cubicBezTo>
                  <a:cubicBezTo>
                    <a:pt x="3040" y="1522"/>
                    <a:pt x="3253" y="336"/>
                    <a:pt x="2918" y="33"/>
                  </a:cubicBezTo>
                  <a:cubicBezTo>
                    <a:pt x="2894" y="11"/>
                    <a:pt x="2873" y="1"/>
                    <a:pt x="2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88;p77">
              <a:extLst>
                <a:ext uri="{FF2B5EF4-FFF2-40B4-BE49-F238E27FC236}">
                  <a16:creationId xmlns:a16="http://schemas.microsoft.com/office/drawing/2014/main" id="{017706EB-A0A7-A9D0-ECB7-80322E688DAB}"/>
                </a:ext>
              </a:extLst>
            </p:cNvPr>
            <p:cNvSpPr/>
            <p:nvPr/>
          </p:nvSpPr>
          <p:spPr>
            <a:xfrm rot="-683176" flipH="1">
              <a:off x="5997523" y="2834818"/>
              <a:ext cx="43244" cy="19257"/>
            </a:xfrm>
            <a:custGeom>
              <a:avLst/>
              <a:gdLst/>
              <a:ahLst/>
              <a:cxnLst/>
              <a:rect l="l" t="t" r="r" b="b"/>
              <a:pathLst>
                <a:path w="1399" h="623" extrusionOk="0">
                  <a:moveTo>
                    <a:pt x="875" y="1"/>
                  </a:moveTo>
                  <a:cubicBezTo>
                    <a:pt x="629" y="1"/>
                    <a:pt x="321" y="135"/>
                    <a:pt x="0" y="616"/>
                  </a:cubicBezTo>
                  <a:cubicBezTo>
                    <a:pt x="0" y="616"/>
                    <a:pt x="66" y="623"/>
                    <a:pt x="172" y="623"/>
                  </a:cubicBezTo>
                  <a:cubicBezTo>
                    <a:pt x="454" y="623"/>
                    <a:pt x="1023" y="574"/>
                    <a:pt x="1399" y="221"/>
                  </a:cubicBezTo>
                  <a:cubicBezTo>
                    <a:pt x="1399" y="221"/>
                    <a:pt x="1188"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89;p77">
              <a:extLst>
                <a:ext uri="{FF2B5EF4-FFF2-40B4-BE49-F238E27FC236}">
                  <a16:creationId xmlns:a16="http://schemas.microsoft.com/office/drawing/2014/main" id="{4C603B57-5DA0-3AEC-C6FE-189D963BCC10}"/>
                </a:ext>
              </a:extLst>
            </p:cNvPr>
            <p:cNvSpPr/>
            <p:nvPr/>
          </p:nvSpPr>
          <p:spPr>
            <a:xfrm rot="-683176" flipH="1">
              <a:off x="5986230" y="2799053"/>
              <a:ext cx="35733" cy="46088"/>
            </a:xfrm>
            <a:custGeom>
              <a:avLst/>
              <a:gdLst/>
              <a:ahLst/>
              <a:cxnLst/>
              <a:rect l="l" t="t" r="r" b="b"/>
              <a:pathLst>
                <a:path w="1156" h="1491" extrusionOk="0">
                  <a:moveTo>
                    <a:pt x="639" y="1"/>
                  </a:moveTo>
                  <a:lnTo>
                    <a:pt x="639" y="1"/>
                  </a:lnTo>
                  <a:cubicBezTo>
                    <a:pt x="0" y="1186"/>
                    <a:pt x="943" y="1490"/>
                    <a:pt x="943" y="1490"/>
                  </a:cubicBezTo>
                  <a:cubicBezTo>
                    <a:pt x="1155" y="761"/>
                    <a:pt x="639"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90;p77">
              <a:extLst>
                <a:ext uri="{FF2B5EF4-FFF2-40B4-BE49-F238E27FC236}">
                  <a16:creationId xmlns:a16="http://schemas.microsoft.com/office/drawing/2014/main" id="{A2CCDF12-26E8-ED9E-030B-3BAB3B6B6926}"/>
                </a:ext>
              </a:extLst>
            </p:cNvPr>
            <p:cNvSpPr/>
            <p:nvPr/>
          </p:nvSpPr>
          <p:spPr>
            <a:xfrm rot="-683176" flipH="1">
              <a:off x="6206967" y="2682280"/>
              <a:ext cx="243361" cy="557168"/>
            </a:xfrm>
            <a:custGeom>
              <a:avLst/>
              <a:gdLst/>
              <a:ahLst/>
              <a:cxnLst/>
              <a:rect l="l" t="t" r="r" b="b"/>
              <a:pathLst>
                <a:path w="7873" h="18025" fill="none" extrusionOk="0">
                  <a:moveTo>
                    <a:pt x="2827" y="18025"/>
                  </a:moveTo>
                  <a:cubicBezTo>
                    <a:pt x="2827" y="18025"/>
                    <a:pt x="0" y="7083"/>
                    <a:pt x="7873"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91;p77">
              <a:extLst>
                <a:ext uri="{FF2B5EF4-FFF2-40B4-BE49-F238E27FC236}">
                  <a16:creationId xmlns:a16="http://schemas.microsoft.com/office/drawing/2014/main" id="{28DC7949-BDED-E94C-9E86-7BE0EEEB0352}"/>
                </a:ext>
              </a:extLst>
            </p:cNvPr>
            <p:cNvSpPr/>
            <p:nvPr/>
          </p:nvSpPr>
          <p:spPr>
            <a:xfrm rot="-683176" flipH="1">
              <a:off x="6152112" y="2442172"/>
              <a:ext cx="221569" cy="235881"/>
            </a:xfrm>
            <a:custGeom>
              <a:avLst/>
              <a:gdLst/>
              <a:ahLst/>
              <a:cxnLst/>
              <a:rect l="l" t="t" r="r" b="b"/>
              <a:pathLst>
                <a:path w="7168" h="7631" extrusionOk="0">
                  <a:moveTo>
                    <a:pt x="1" y="0"/>
                  </a:moveTo>
                  <a:cubicBezTo>
                    <a:pt x="61" y="31"/>
                    <a:pt x="761" y="5198"/>
                    <a:pt x="4104" y="7629"/>
                  </a:cubicBezTo>
                  <a:cubicBezTo>
                    <a:pt x="4105" y="7630"/>
                    <a:pt x="4105" y="7631"/>
                    <a:pt x="4107" y="7631"/>
                  </a:cubicBezTo>
                  <a:cubicBezTo>
                    <a:pt x="4221" y="7631"/>
                    <a:pt x="7168" y="2831"/>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92;p77">
              <a:extLst>
                <a:ext uri="{FF2B5EF4-FFF2-40B4-BE49-F238E27FC236}">
                  <a16:creationId xmlns:a16="http://schemas.microsoft.com/office/drawing/2014/main" id="{92DEB4F3-AB0D-E4FC-B885-9CECAEC80F02}"/>
                </a:ext>
              </a:extLst>
            </p:cNvPr>
            <p:cNvSpPr/>
            <p:nvPr/>
          </p:nvSpPr>
          <p:spPr>
            <a:xfrm rot="-683176" flipH="1">
              <a:off x="6097129" y="2666220"/>
              <a:ext cx="185898" cy="197428"/>
            </a:xfrm>
            <a:custGeom>
              <a:avLst/>
              <a:gdLst/>
              <a:ahLst/>
              <a:cxnLst/>
              <a:rect l="l" t="t" r="r" b="b"/>
              <a:pathLst>
                <a:path w="6014" h="6387" extrusionOk="0">
                  <a:moveTo>
                    <a:pt x="4953" y="1"/>
                  </a:moveTo>
                  <a:cubicBezTo>
                    <a:pt x="3333" y="1"/>
                    <a:pt x="350" y="842"/>
                    <a:pt x="0" y="6387"/>
                  </a:cubicBezTo>
                  <a:cubicBezTo>
                    <a:pt x="0" y="6356"/>
                    <a:pt x="4742" y="4077"/>
                    <a:pt x="5988" y="156"/>
                  </a:cubicBezTo>
                  <a:cubicBezTo>
                    <a:pt x="6014" y="130"/>
                    <a:pt x="5588" y="1"/>
                    <a:pt x="4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93;p77">
              <a:extLst>
                <a:ext uri="{FF2B5EF4-FFF2-40B4-BE49-F238E27FC236}">
                  <a16:creationId xmlns:a16="http://schemas.microsoft.com/office/drawing/2014/main" id="{55566CD5-620B-4007-F059-25387376973A}"/>
                </a:ext>
              </a:extLst>
            </p:cNvPr>
            <p:cNvSpPr/>
            <p:nvPr/>
          </p:nvSpPr>
          <p:spPr>
            <a:xfrm rot="-683176" flipH="1">
              <a:off x="6219034" y="2463000"/>
              <a:ext cx="150381" cy="363635"/>
            </a:xfrm>
            <a:custGeom>
              <a:avLst/>
              <a:gdLst/>
              <a:ahLst/>
              <a:cxnLst/>
              <a:rect l="l" t="t" r="r" b="b"/>
              <a:pathLst>
                <a:path w="4865" h="11764" fill="none" extrusionOk="0">
                  <a:moveTo>
                    <a:pt x="3709" y="11764"/>
                  </a:moveTo>
                  <a:cubicBezTo>
                    <a:pt x="3709" y="11764"/>
                    <a:pt x="4864" y="5229"/>
                    <a:pt x="1"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94;p77">
              <a:extLst>
                <a:ext uri="{FF2B5EF4-FFF2-40B4-BE49-F238E27FC236}">
                  <a16:creationId xmlns:a16="http://schemas.microsoft.com/office/drawing/2014/main" id="{7F9EBEF5-5DBB-9373-68DD-80E0BE625149}"/>
                </a:ext>
              </a:extLst>
            </p:cNvPr>
            <p:cNvSpPr/>
            <p:nvPr/>
          </p:nvSpPr>
          <p:spPr>
            <a:xfrm rot="-683176" flipH="1">
              <a:off x="6303459" y="2645434"/>
              <a:ext cx="117245" cy="67015"/>
            </a:xfrm>
            <a:custGeom>
              <a:avLst/>
              <a:gdLst/>
              <a:ahLst/>
              <a:cxnLst/>
              <a:rect l="l" t="t" r="r" b="b"/>
              <a:pathLst>
                <a:path w="3793" h="2168" extrusionOk="0">
                  <a:moveTo>
                    <a:pt x="1181" y="1"/>
                  </a:moveTo>
                  <a:cubicBezTo>
                    <a:pt x="836" y="1"/>
                    <a:pt x="445" y="41"/>
                    <a:pt x="2" y="130"/>
                  </a:cubicBezTo>
                  <a:lnTo>
                    <a:pt x="2" y="130"/>
                  </a:lnTo>
                  <a:cubicBezTo>
                    <a:pt x="2" y="130"/>
                    <a:pt x="2" y="130"/>
                    <a:pt x="2" y="130"/>
                  </a:cubicBezTo>
                  <a:cubicBezTo>
                    <a:pt x="1" y="130"/>
                    <a:pt x="1" y="130"/>
                    <a:pt x="1" y="131"/>
                  </a:cubicBezTo>
                  <a:cubicBezTo>
                    <a:pt x="1" y="131"/>
                    <a:pt x="2" y="131"/>
                    <a:pt x="2" y="130"/>
                  </a:cubicBezTo>
                  <a:lnTo>
                    <a:pt x="2" y="130"/>
                  </a:lnTo>
                  <a:cubicBezTo>
                    <a:pt x="66" y="141"/>
                    <a:pt x="1754" y="2077"/>
                    <a:pt x="3739" y="2167"/>
                  </a:cubicBezTo>
                  <a:cubicBezTo>
                    <a:pt x="3740" y="2167"/>
                    <a:pt x="3740" y="2167"/>
                    <a:pt x="3740" y="2167"/>
                  </a:cubicBezTo>
                  <a:cubicBezTo>
                    <a:pt x="3792" y="2167"/>
                    <a:pt x="3736" y="1"/>
                    <a:pt x="1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95;p77">
              <a:extLst>
                <a:ext uri="{FF2B5EF4-FFF2-40B4-BE49-F238E27FC236}">
                  <a16:creationId xmlns:a16="http://schemas.microsoft.com/office/drawing/2014/main" id="{042770C7-0585-A5BD-E142-4537AABAAA0E}"/>
                </a:ext>
              </a:extLst>
            </p:cNvPr>
            <p:cNvSpPr/>
            <p:nvPr/>
          </p:nvSpPr>
          <p:spPr>
            <a:xfrm rot="-683176" flipH="1">
              <a:off x="6267288" y="2658422"/>
              <a:ext cx="144725" cy="119347"/>
            </a:xfrm>
            <a:custGeom>
              <a:avLst/>
              <a:gdLst/>
              <a:ahLst/>
              <a:cxnLst/>
              <a:rect l="l" t="t" r="r" b="b"/>
              <a:pathLst>
                <a:path w="4682" h="3861" fill="none" extrusionOk="0">
                  <a:moveTo>
                    <a:pt x="4681" y="3861"/>
                  </a:moveTo>
                  <a:cubicBezTo>
                    <a:pt x="4681" y="3861"/>
                    <a:pt x="3374" y="851"/>
                    <a:pt x="0" y="0"/>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96;p77">
              <a:extLst>
                <a:ext uri="{FF2B5EF4-FFF2-40B4-BE49-F238E27FC236}">
                  <a16:creationId xmlns:a16="http://schemas.microsoft.com/office/drawing/2014/main" id="{E541795E-6308-8883-C4E8-FDF365CC9FC9}"/>
                </a:ext>
              </a:extLst>
            </p:cNvPr>
            <p:cNvSpPr/>
            <p:nvPr/>
          </p:nvSpPr>
          <p:spPr>
            <a:xfrm rot="-683176" flipH="1">
              <a:off x="6146687" y="2926859"/>
              <a:ext cx="121974" cy="52456"/>
            </a:xfrm>
            <a:custGeom>
              <a:avLst/>
              <a:gdLst/>
              <a:ahLst/>
              <a:cxnLst/>
              <a:rect l="l" t="t" r="r" b="b"/>
              <a:pathLst>
                <a:path w="3946" h="1697" extrusionOk="0">
                  <a:moveTo>
                    <a:pt x="3944" y="393"/>
                  </a:moveTo>
                  <a:cubicBezTo>
                    <a:pt x="3945" y="393"/>
                    <a:pt x="3945" y="393"/>
                    <a:pt x="3945" y="394"/>
                  </a:cubicBezTo>
                  <a:cubicBezTo>
                    <a:pt x="3945" y="393"/>
                    <a:pt x="3945" y="393"/>
                    <a:pt x="3944" y="393"/>
                  </a:cubicBezTo>
                  <a:close/>
                  <a:moveTo>
                    <a:pt x="2177" y="1"/>
                  </a:moveTo>
                  <a:cubicBezTo>
                    <a:pt x="321" y="1"/>
                    <a:pt x="0" y="1670"/>
                    <a:pt x="24" y="1670"/>
                  </a:cubicBezTo>
                  <a:cubicBezTo>
                    <a:pt x="166" y="1688"/>
                    <a:pt x="308" y="1696"/>
                    <a:pt x="448" y="1696"/>
                  </a:cubicBezTo>
                  <a:cubicBezTo>
                    <a:pt x="2224" y="1696"/>
                    <a:pt x="3882" y="393"/>
                    <a:pt x="3944" y="393"/>
                  </a:cubicBezTo>
                  <a:cubicBezTo>
                    <a:pt x="3944" y="393"/>
                    <a:pt x="3944" y="393"/>
                    <a:pt x="3944" y="393"/>
                  </a:cubicBezTo>
                  <a:lnTo>
                    <a:pt x="3944" y="393"/>
                  </a:lnTo>
                  <a:cubicBezTo>
                    <a:pt x="3239" y="112"/>
                    <a:pt x="2657" y="1"/>
                    <a:pt x="21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97;p77">
              <a:extLst>
                <a:ext uri="{FF2B5EF4-FFF2-40B4-BE49-F238E27FC236}">
                  <a16:creationId xmlns:a16="http://schemas.microsoft.com/office/drawing/2014/main" id="{44D20491-3932-EC10-7388-D9D447EBF751}"/>
                </a:ext>
              </a:extLst>
            </p:cNvPr>
            <p:cNvSpPr/>
            <p:nvPr/>
          </p:nvSpPr>
          <p:spPr>
            <a:xfrm rot="-683176" flipH="1">
              <a:off x="6191009" y="2920399"/>
              <a:ext cx="195449" cy="184198"/>
            </a:xfrm>
            <a:custGeom>
              <a:avLst/>
              <a:gdLst/>
              <a:ahLst/>
              <a:cxnLst/>
              <a:rect l="l" t="t" r="r" b="b"/>
              <a:pathLst>
                <a:path w="6323" h="5959" fill="none" extrusionOk="0">
                  <a:moveTo>
                    <a:pt x="0" y="5958"/>
                  </a:moveTo>
                  <a:cubicBezTo>
                    <a:pt x="0" y="5958"/>
                    <a:pt x="1520" y="1521"/>
                    <a:pt x="6322" y="1"/>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98;p77">
              <a:extLst>
                <a:ext uri="{FF2B5EF4-FFF2-40B4-BE49-F238E27FC236}">
                  <a16:creationId xmlns:a16="http://schemas.microsoft.com/office/drawing/2014/main" id="{0463C797-94BF-C5ED-3623-F7928CD9BB8A}"/>
                </a:ext>
              </a:extLst>
            </p:cNvPr>
            <p:cNvSpPr/>
            <p:nvPr/>
          </p:nvSpPr>
          <p:spPr>
            <a:xfrm rot="-683176" flipH="1">
              <a:off x="6238840" y="3034041"/>
              <a:ext cx="95236" cy="32580"/>
            </a:xfrm>
            <a:custGeom>
              <a:avLst/>
              <a:gdLst/>
              <a:ahLst/>
              <a:cxnLst/>
              <a:rect l="l" t="t" r="r" b="b"/>
              <a:pathLst>
                <a:path w="3081" h="1054" extrusionOk="0">
                  <a:moveTo>
                    <a:pt x="1360" y="0"/>
                  </a:moveTo>
                  <a:cubicBezTo>
                    <a:pt x="446" y="0"/>
                    <a:pt x="0" y="770"/>
                    <a:pt x="41" y="770"/>
                  </a:cubicBezTo>
                  <a:cubicBezTo>
                    <a:pt x="466" y="983"/>
                    <a:pt x="939" y="1054"/>
                    <a:pt x="1383" y="1054"/>
                  </a:cubicBezTo>
                  <a:cubicBezTo>
                    <a:pt x="2270" y="1054"/>
                    <a:pt x="3040" y="770"/>
                    <a:pt x="3080" y="770"/>
                  </a:cubicBezTo>
                  <a:cubicBezTo>
                    <a:pt x="2391" y="193"/>
                    <a:pt x="1817" y="0"/>
                    <a:pt x="1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99;p77">
              <a:extLst>
                <a:ext uri="{FF2B5EF4-FFF2-40B4-BE49-F238E27FC236}">
                  <a16:creationId xmlns:a16="http://schemas.microsoft.com/office/drawing/2014/main" id="{E45C2136-FE8D-BDBA-BDA5-A9E4077F3C53}"/>
                </a:ext>
              </a:extLst>
            </p:cNvPr>
            <p:cNvSpPr/>
            <p:nvPr/>
          </p:nvSpPr>
          <p:spPr>
            <a:xfrm rot="-683176" flipH="1">
              <a:off x="6252881" y="3029036"/>
              <a:ext cx="130629" cy="45130"/>
            </a:xfrm>
            <a:custGeom>
              <a:avLst/>
              <a:gdLst/>
              <a:ahLst/>
              <a:cxnLst/>
              <a:rect l="l" t="t" r="r" b="b"/>
              <a:pathLst>
                <a:path w="4226" h="1460" fill="none" extrusionOk="0">
                  <a:moveTo>
                    <a:pt x="1" y="1460"/>
                  </a:moveTo>
                  <a:cubicBezTo>
                    <a:pt x="1" y="1460"/>
                    <a:pt x="1825" y="1"/>
                    <a:pt x="4226" y="669"/>
                  </a:cubicBezTo>
                </a:path>
              </a:pathLst>
            </a:custGeom>
            <a:noFill/>
            <a:ln w="68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00;p77">
              <a:extLst>
                <a:ext uri="{FF2B5EF4-FFF2-40B4-BE49-F238E27FC236}">
                  <a16:creationId xmlns:a16="http://schemas.microsoft.com/office/drawing/2014/main" id="{0BFD29A3-D5F6-FAE9-7773-3B13F952C871}"/>
                </a:ext>
              </a:extLst>
            </p:cNvPr>
            <p:cNvSpPr/>
            <p:nvPr/>
          </p:nvSpPr>
          <p:spPr>
            <a:xfrm rot="-683176" flipH="1">
              <a:off x="6511213" y="2434627"/>
              <a:ext cx="240548" cy="48468"/>
            </a:xfrm>
            <a:custGeom>
              <a:avLst/>
              <a:gdLst/>
              <a:ahLst/>
              <a:cxnLst/>
              <a:rect l="l" t="t" r="r" b="b"/>
              <a:pathLst>
                <a:path w="7782" h="1568" extrusionOk="0">
                  <a:moveTo>
                    <a:pt x="3069" y="1"/>
                  </a:moveTo>
                  <a:cubicBezTo>
                    <a:pt x="2187" y="1"/>
                    <a:pt x="1330" y="108"/>
                    <a:pt x="578" y="257"/>
                  </a:cubicBezTo>
                  <a:cubicBezTo>
                    <a:pt x="0" y="378"/>
                    <a:pt x="91" y="1199"/>
                    <a:pt x="638" y="1260"/>
                  </a:cubicBezTo>
                  <a:cubicBezTo>
                    <a:pt x="4304" y="1426"/>
                    <a:pt x="7233" y="1568"/>
                    <a:pt x="7713" y="1568"/>
                  </a:cubicBezTo>
                  <a:cubicBezTo>
                    <a:pt x="7758" y="1568"/>
                    <a:pt x="7781" y="1566"/>
                    <a:pt x="7781" y="1564"/>
                  </a:cubicBezTo>
                  <a:cubicBezTo>
                    <a:pt x="6455" y="376"/>
                    <a:pt x="4717" y="1"/>
                    <a:pt x="3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01;p77">
              <a:extLst>
                <a:ext uri="{FF2B5EF4-FFF2-40B4-BE49-F238E27FC236}">
                  <a16:creationId xmlns:a16="http://schemas.microsoft.com/office/drawing/2014/main" id="{007A4ECF-F874-52F0-3D35-BB4657D49764}"/>
                </a:ext>
              </a:extLst>
            </p:cNvPr>
            <p:cNvSpPr/>
            <p:nvPr/>
          </p:nvSpPr>
          <p:spPr>
            <a:xfrm rot="-683176" flipH="1">
              <a:off x="6544159" y="2287291"/>
              <a:ext cx="117430" cy="149640"/>
            </a:xfrm>
            <a:custGeom>
              <a:avLst/>
              <a:gdLst/>
              <a:ahLst/>
              <a:cxnLst/>
              <a:rect l="l" t="t" r="r" b="b"/>
              <a:pathLst>
                <a:path w="3799" h="4841" extrusionOk="0">
                  <a:moveTo>
                    <a:pt x="992" y="1"/>
                  </a:moveTo>
                  <a:cubicBezTo>
                    <a:pt x="463" y="1"/>
                    <a:pt x="0" y="648"/>
                    <a:pt x="455" y="1193"/>
                  </a:cubicBezTo>
                  <a:cubicBezTo>
                    <a:pt x="2674" y="3807"/>
                    <a:pt x="3646" y="4841"/>
                    <a:pt x="3798" y="4841"/>
                  </a:cubicBezTo>
                  <a:cubicBezTo>
                    <a:pt x="3646" y="3048"/>
                    <a:pt x="2704" y="1497"/>
                    <a:pt x="1519" y="251"/>
                  </a:cubicBezTo>
                  <a:cubicBezTo>
                    <a:pt x="1357" y="75"/>
                    <a:pt x="1171" y="1"/>
                    <a:pt x="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02;p77">
              <a:extLst>
                <a:ext uri="{FF2B5EF4-FFF2-40B4-BE49-F238E27FC236}">
                  <a16:creationId xmlns:a16="http://schemas.microsoft.com/office/drawing/2014/main" id="{183F0072-0492-EA28-93D5-8D6E21D7D88C}"/>
                </a:ext>
              </a:extLst>
            </p:cNvPr>
            <p:cNvSpPr/>
            <p:nvPr/>
          </p:nvSpPr>
          <p:spPr>
            <a:xfrm rot="-683176" flipH="1">
              <a:off x="6437831" y="2362106"/>
              <a:ext cx="116039" cy="209823"/>
            </a:xfrm>
            <a:custGeom>
              <a:avLst/>
              <a:gdLst/>
              <a:ahLst/>
              <a:cxnLst/>
              <a:rect l="l" t="t" r="r" b="b"/>
              <a:pathLst>
                <a:path w="3754" h="6788" extrusionOk="0">
                  <a:moveTo>
                    <a:pt x="925" y="0"/>
                  </a:moveTo>
                  <a:cubicBezTo>
                    <a:pt x="452" y="0"/>
                    <a:pt x="0" y="487"/>
                    <a:pt x="289" y="1043"/>
                  </a:cubicBezTo>
                  <a:cubicBezTo>
                    <a:pt x="2112" y="4660"/>
                    <a:pt x="3146" y="6758"/>
                    <a:pt x="3207" y="6788"/>
                  </a:cubicBezTo>
                  <a:cubicBezTo>
                    <a:pt x="3754" y="4782"/>
                    <a:pt x="2781" y="2381"/>
                    <a:pt x="1535" y="374"/>
                  </a:cubicBezTo>
                  <a:cubicBezTo>
                    <a:pt x="1378" y="110"/>
                    <a:pt x="1149" y="0"/>
                    <a:pt x="9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03;p77">
              <a:extLst>
                <a:ext uri="{FF2B5EF4-FFF2-40B4-BE49-F238E27FC236}">
                  <a16:creationId xmlns:a16="http://schemas.microsoft.com/office/drawing/2014/main" id="{A1F7D0A8-F4DD-F5C1-16A1-7C6200D73B2B}"/>
                </a:ext>
              </a:extLst>
            </p:cNvPr>
            <p:cNvSpPr/>
            <p:nvPr/>
          </p:nvSpPr>
          <p:spPr>
            <a:xfrm rot="-683176" flipH="1">
              <a:off x="6372912" y="2482124"/>
              <a:ext cx="82996" cy="242001"/>
            </a:xfrm>
            <a:custGeom>
              <a:avLst/>
              <a:gdLst/>
              <a:ahLst/>
              <a:cxnLst/>
              <a:rect l="l" t="t" r="r" b="b"/>
              <a:pathLst>
                <a:path w="2685" h="7829" extrusionOk="0">
                  <a:moveTo>
                    <a:pt x="781" y="0"/>
                  </a:moveTo>
                  <a:cubicBezTo>
                    <a:pt x="388" y="0"/>
                    <a:pt x="0" y="297"/>
                    <a:pt x="71" y="807"/>
                  </a:cubicBezTo>
                  <a:cubicBezTo>
                    <a:pt x="679" y="5305"/>
                    <a:pt x="1195" y="7767"/>
                    <a:pt x="1287" y="7828"/>
                  </a:cubicBezTo>
                  <a:cubicBezTo>
                    <a:pt x="2685" y="5944"/>
                    <a:pt x="2259" y="2934"/>
                    <a:pt x="1469" y="503"/>
                  </a:cubicBezTo>
                  <a:cubicBezTo>
                    <a:pt x="1354" y="157"/>
                    <a:pt x="1066" y="0"/>
                    <a:pt x="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404;p77">
              <a:extLst>
                <a:ext uri="{FF2B5EF4-FFF2-40B4-BE49-F238E27FC236}">
                  <a16:creationId xmlns:a16="http://schemas.microsoft.com/office/drawing/2014/main" id="{747FCAF3-F958-0CB6-CEF8-5D0935E8C8C3}"/>
                </a:ext>
              </a:extLst>
            </p:cNvPr>
            <p:cNvSpPr/>
            <p:nvPr/>
          </p:nvSpPr>
          <p:spPr>
            <a:xfrm rot="-683176" flipH="1">
              <a:off x="6350715" y="2693627"/>
              <a:ext cx="71559" cy="181416"/>
            </a:xfrm>
            <a:custGeom>
              <a:avLst/>
              <a:gdLst/>
              <a:ahLst/>
              <a:cxnLst/>
              <a:rect l="l" t="t" r="r" b="b"/>
              <a:pathLst>
                <a:path w="2315" h="5869" extrusionOk="0">
                  <a:moveTo>
                    <a:pt x="1552" y="1"/>
                  </a:moveTo>
                  <a:cubicBezTo>
                    <a:pt x="1255" y="1"/>
                    <a:pt x="963" y="175"/>
                    <a:pt x="882" y="550"/>
                  </a:cubicBezTo>
                  <a:cubicBezTo>
                    <a:pt x="153" y="3832"/>
                    <a:pt x="1" y="5838"/>
                    <a:pt x="1" y="5869"/>
                  </a:cubicBezTo>
                  <a:cubicBezTo>
                    <a:pt x="1521" y="4927"/>
                    <a:pt x="2129" y="2768"/>
                    <a:pt x="2281" y="793"/>
                  </a:cubicBezTo>
                  <a:cubicBezTo>
                    <a:pt x="2315" y="282"/>
                    <a:pt x="1930" y="1"/>
                    <a:pt x="1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405;p77">
              <a:extLst>
                <a:ext uri="{FF2B5EF4-FFF2-40B4-BE49-F238E27FC236}">
                  <a16:creationId xmlns:a16="http://schemas.microsoft.com/office/drawing/2014/main" id="{3FF96642-8C3B-387C-BBB4-4F85FA889272}"/>
                </a:ext>
              </a:extLst>
            </p:cNvPr>
            <p:cNvSpPr/>
            <p:nvPr/>
          </p:nvSpPr>
          <p:spPr>
            <a:xfrm rot="-683176" flipH="1">
              <a:off x="6364632" y="2880095"/>
              <a:ext cx="102099" cy="139006"/>
            </a:xfrm>
            <a:custGeom>
              <a:avLst/>
              <a:gdLst/>
              <a:ahLst/>
              <a:cxnLst/>
              <a:rect l="l" t="t" r="r" b="b"/>
              <a:pathLst>
                <a:path w="3303" h="4497" extrusionOk="0">
                  <a:moveTo>
                    <a:pt x="2393" y="0"/>
                  </a:moveTo>
                  <a:cubicBezTo>
                    <a:pt x="2164" y="0"/>
                    <a:pt x="1936" y="108"/>
                    <a:pt x="1793" y="363"/>
                  </a:cubicBezTo>
                  <a:cubicBezTo>
                    <a:pt x="334" y="3068"/>
                    <a:pt x="0" y="4405"/>
                    <a:pt x="61" y="4497"/>
                  </a:cubicBezTo>
                  <a:cubicBezTo>
                    <a:pt x="1641" y="3949"/>
                    <a:pt x="2614" y="2460"/>
                    <a:pt x="3100" y="971"/>
                  </a:cubicBezTo>
                  <a:cubicBezTo>
                    <a:pt x="3303" y="425"/>
                    <a:pt x="2846" y="0"/>
                    <a:pt x="2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406;p77">
              <a:extLst>
                <a:ext uri="{FF2B5EF4-FFF2-40B4-BE49-F238E27FC236}">
                  <a16:creationId xmlns:a16="http://schemas.microsoft.com/office/drawing/2014/main" id="{1A41B1AB-A93A-5B4C-60CB-7468049DE478}"/>
                </a:ext>
              </a:extLst>
            </p:cNvPr>
            <p:cNvSpPr/>
            <p:nvPr/>
          </p:nvSpPr>
          <p:spPr>
            <a:xfrm rot="-683176" flipH="1">
              <a:off x="6447642" y="2529308"/>
              <a:ext cx="256529" cy="82563"/>
            </a:xfrm>
            <a:custGeom>
              <a:avLst/>
              <a:gdLst/>
              <a:ahLst/>
              <a:cxnLst/>
              <a:rect l="l" t="t" r="r" b="b"/>
              <a:pathLst>
                <a:path w="8299" h="2671" extrusionOk="0">
                  <a:moveTo>
                    <a:pt x="1877" y="0"/>
                  </a:moveTo>
                  <a:cubicBezTo>
                    <a:pt x="1427" y="0"/>
                    <a:pt x="999" y="21"/>
                    <a:pt x="609" y="51"/>
                  </a:cubicBezTo>
                  <a:cubicBezTo>
                    <a:pt x="62" y="143"/>
                    <a:pt x="1" y="903"/>
                    <a:pt x="518" y="1055"/>
                  </a:cubicBezTo>
                  <a:cubicBezTo>
                    <a:pt x="4521" y="2149"/>
                    <a:pt x="7897" y="2670"/>
                    <a:pt x="8266" y="2670"/>
                  </a:cubicBezTo>
                  <a:cubicBezTo>
                    <a:pt x="8286" y="2670"/>
                    <a:pt x="8297" y="2669"/>
                    <a:pt x="8299" y="2665"/>
                  </a:cubicBezTo>
                  <a:cubicBezTo>
                    <a:pt x="6834" y="493"/>
                    <a:pt x="4089" y="0"/>
                    <a:pt x="18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407;p77">
              <a:extLst>
                <a:ext uri="{FF2B5EF4-FFF2-40B4-BE49-F238E27FC236}">
                  <a16:creationId xmlns:a16="http://schemas.microsoft.com/office/drawing/2014/main" id="{83114328-6AA8-E7E7-0D8D-CDD06B9F930B}"/>
                </a:ext>
              </a:extLst>
            </p:cNvPr>
            <p:cNvSpPr/>
            <p:nvPr/>
          </p:nvSpPr>
          <p:spPr>
            <a:xfrm rot="-683176" flipH="1">
              <a:off x="6419364" y="2637240"/>
              <a:ext cx="181230" cy="135946"/>
            </a:xfrm>
            <a:custGeom>
              <a:avLst/>
              <a:gdLst/>
              <a:ahLst/>
              <a:cxnLst/>
              <a:rect l="l" t="t" r="r" b="b"/>
              <a:pathLst>
                <a:path w="5863" h="4398" extrusionOk="0">
                  <a:moveTo>
                    <a:pt x="664" y="0"/>
                  </a:moveTo>
                  <a:cubicBezTo>
                    <a:pt x="225" y="0"/>
                    <a:pt x="0" y="589"/>
                    <a:pt x="391" y="896"/>
                  </a:cubicBezTo>
                  <a:cubicBezTo>
                    <a:pt x="3651" y="3400"/>
                    <a:pt x="5601" y="4398"/>
                    <a:pt x="5841" y="4398"/>
                  </a:cubicBezTo>
                  <a:cubicBezTo>
                    <a:pt x="5851" y="4398"/>
                    <a:pt x="5859" y="4396"/>
                    <a:pt x="5863" y="4392"/>
                  </a:cubicBezTo>
                  <a:cubicBezTo>
                    <a:pt x="4890" y="1717"/>
                    <a:pt x="2519" y="532"/>
                    <a:pt x="786" y="15"/>
                  </a:cubicBezTo>
                  <a:cubicBezTo>
                    <a:pt x="744" y="5"/>
                    <a:pt x="703" y="0"/>
                    <a:pt x="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408;p77">
              <a:extLst>
                <a:ext uri="{FF2B5EF4-FFF2-40B4-BE49-F238E27FC236}">
                  <a16:creationId xmlns:a16="http://schemas.microsoft.com/office/drawing/2014/main" id="{CF843728-B9D8-8AF9-51F7-85AE64217F7E}"/>
                </a:ext>
              </a:extLst>
            </p:cNvPr>
            <p:cNvSpPr/>
            <p:nvPr/>
          </p:nvSpPr>
          <p:spPr>
            <a:xfrm rot="-683176" flipH="1">
              <a:off x="6430341" y="2764869"/>
              <a:ext cx="133473" cy="165682"/>
            </a:xfrm>
            <a:custGeom>
              <a:avLst/>
              <a:gdLst/>
              <a:ahLst/>
              <a:cxnLst/>
              <a:rect l="l" t="t" r="r" b="b"/>
              <a:pathLst>
                <a:path w="4318" h="5360" extrusionOk="0">
                  <a:moveTo>
                    <a:pt x="667" y="0"/>
                  </a:moveTo>
                  <a:cubicBezTo>
                    <a:pt x="299" y="0"/>
                    <a:pt x="1" y="451"/>
                    <a:pt x="275" y="801"/>
                  </a:cubicBezTo>
                  <a:cubicBezTo>
                    <a:pt x="2190" y="3506"/>
                    <a:pt x="4074" y="5360"/>
                    <a:pt x="4105" y="5360"/>
                  </a:cubicBezTo>
                  <a:cubicBezTo>
                    <a:pt x="4318" y="2624"/>
                    <a:pt x="2403" y="892"/>
                    <a:pt x="913" y="71"/>
                  </a:cubicBezTo>
                  <a:cubicBezTo>
                    <a:pt x="831" y="22"/>
                    <a:pt x="747" y="0"/>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409;p77">
              <a:extLst>
                <a:ext uri="{FF2B5EF4-FFF2-40B4-BE49-F238E27FC236}">
                  <a16:creationId xmlns:a16="http://schemas.microsoft.com/office/drawing/2014/main" id="{28614410-BEF2-F255-0671-56CF4C5DDB66}"/>
                </a:ext>
              </a:extLst>
            </p:cNvPr>
            <p:cNvSpPr/>
            <p:nvPr/>
          </p:nvSpPr>
          <p:spPr>
            <a:xfrm rot="-683176" flipH="1">
              <a:off x="6452260" y="2855950"/>
              <a:ext cx="133937" cy="172637"/>
            </a:xfrm>
            <a:custGeom>
              <a:avLst/>
              <a:gdLst/>
              <a:ahLst/>
              <a:cxnLst/>
              <a:rect l="l" t="t" r="r" b="b"/>
              <a:pathLst>
                <a:path w="4333" h="5585" extrusionOk="0">
                  <a:moveTo>
                    <a:pt x="614" y="0"/>
                  </a:moveTo>
                  <a:cubicBezTo>
                    <a:pt x="269" y="0"/>
                    <a:pt x="0" y="360"/>
                    <a:pt x="168" y="721"/>
                  </a:cubicBezTo>
                  <a:cubicBezTo>
                    <a:pt x="2115" y="4555"/>
                    <a:pt x="3383" y="5585"/>
                    <a:pt x="3507" y="5585"/>
                  </a:cubicBezTo>
                  <a:cubicBezTo>
                    <a:pt x="3509" y="5585"/>
                    <a:pt x="3510" y="5585"/>
                    <a:pt x="3512" y="5584"/>
                  </a:cubicBezTo>
                  <a:cubicBezTo>
                    <a:pt x="4332" y="2849"/>
                    <a:pt x="2296" y="994"/>
                    <a:pt x="898" y="83"/>
                  </a:cubicBezTo>
                  <a:cubicBezTo>
                    <a:pt x="802" y="25"/>
                    <a:pt x="705" y="0"/>
                    <a:pt x="6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410;p77">
              <a:extLst>
                <a:ext uri="{FF2B5EF4-FFF2-40B4-BE49-F238E27FC236}">
                  <a16:creationId xmlns:a16="http://schemas.microsoft.com/office/drawing/2014/main" id="{2681BA6F-5C0F-48E8-EEBA-B6A01E8A8139}"/>
                </a:ext>
              </a:extLst>
            </p:cNvPr>
            <p:cNvSpPr/>
            <p:nvPr/>
          </p:nvSpPr>
          <p:spPr>
            <a:xfrm rot="-683176" flipH="1">
              <a:off x="6403487" y="2358950"/>
              <a:ext cx="398410" cy="770484"/>
            </a:xfrm>
            <a:custGeom>
              <a:avLst/>
              <a:gdLst/>
              <a:ahLst/>
              <a:cxnLst/>
              <a:rect l="l" t="t" r="r" b="b"/>
              <a:pathLst>
                <a:path w="12889" h="24926" fill="none" extrusionOk="0">
                  <a:moveTo>
                    <a:pt x="10153" y="24895"/>
                  </a:moveTo>
                  <a:cubicBezTo>
                    <a:pt x="9849" y="24925"/>
                    <a:pt x="12888" y="21491"/>
                    <a:pt x="12402" y="15533"/>
                  </a:cubicBezTo>
                  <a:cubicBezTo>
                    <a:pt x="12128" y="9910"/>
                    <a:pt x="8329" y="1794"/>
                    <a:pt x="0" y="1"/>
                  </a:cubicBezTo>
                </a:path>
              </a:pathLst>
            </a:custGeom>
            <a:noFill/>
            <a:ln w="6850" cap="rnd"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411;p77">
              <a:extLst>
                <a:ext uri="{FF2B5EF4-FFF2-40B4-BE49-F238E27FC236}">
                  <a16:creationId xmlns:a16="http://schemas.microsoft.com/office/drawing/2014/main" id="{47C411A9-7DC7-7156-F608-75E2BCDE132E}"/>
                </a:ext>
              </a:extLst>
            </p:cNvPr>
            <p:cNvSpPr/>
            <p:nvPr/>
          </p:nvSpPr>
          <p:spPr>
            <a:xfrm rot="-683176" flipH="1">
              <a:off x="6635041" y="2288536"/>
              <a:ext cx="245772" cy="61914"/>
            </a:xfrm>
            <a:custGeom>
              <a:avLst/>
              <a:gdLst/>
              <a:ahLst/>
              <a:cxnLst/>
              <a:rect l="l" t="t" r="r" b="b"/>
              <a:pathLst>
                <a:path w="7951" h="2003" extrusionOk="0">
                  <a:moveTo>
                    <a:pt x="2791" y="1"/>
                  </a:moveTo>
                  <a:cubicBezTo>
                    <a:pt x="2061" y="1"/>
                    <a:pt x="1301" y="125"/>
                    <a:pt x="547" y="439"/>
                  </a:cubicBezTo>
                  <a:cubicBezTo>
                    <a:pt x="0" y="683"/>
                    <a:pt x="91" y="1382"/>
                    <a:pt x="608" y="1534"/>
                  </a:cubicBezTo>
                  <a:cubicBezTo>
                    <a:pt x="1498" y="1782"/>
                    <a:pt x="2853" y="2002"/>
                    <a:pt x="4751" y="2002"/>
                  </a:cubicBezTo>
                  <a:cubicBezTo>
                    <a:pt x="5639" y="2002"/>
                    <a:pt x="6647" y="1954"/>
                    <a:pt x="7781" y="1838"/>
                  </a:cubicBezTo>
                  <a:cubicBezTo>
                    <a:pt x="7950" y="1838"/>
                    <a:pt x="5594" y="1"/>
                    <a:pt x="27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412;p77">
              <a:extLst>
                <a:ext uri="{FF2B5EF4-FFF2-40B4-BE49-F238E27FC236}">
                  <a16:creationId xmlns:a16="http://schemas.microsoft.com/office/drawing/2014/main" id="{8DB81D33-EBDA-9B87-FD88-470DA873BF50}"/>
                </a:ext>
              </a:extLst>
            </p:cNvPr>
            <p:cNvSpPr/>
            <p:nvPr/>
          </p:nvSpPr>
          <p:spPr>
            <a:xfrm rot="-683176" flipH="1">
              <a:off x="5894197" y="3036629"/>
              <a:ext cx="160304" cy="58607"/>
            </a:xfrm>
            <a:custGeom>
              <a:avLst/>
              <a:gdLst/>
              <a:ahLst/>
              <a:cxnLst/>
              <a:rect l="l" t="t" r="r" b="b"/>
              <a:pathLst>
                <a:path w="5186" h="1896" extrusionOk="0">
                  <a:moveTo>
                    <a:pt x="1325" y="1"/>
                  </a:moveTo>
                  <a:cubicBezTo>
                    <a:pt x="885" y="1"/>
                    <a:pt x="440" y="69"/>
                    <a:pt x="1" y="228"/>
                  </a:cubicBezTo>
                  <a:cubicBezTo>
                    <a:pt x="1" y="259"/>
                    <a:pt x="2037" y="958"/>
                    <a:pt x="4560" y="1870"/>
                  </a:cubicBezTo>
                  <a:cubicBezTo>
                    <a:pt x="4607" y="1888"/>
                    <a:pt x="4653" y="1896"/>
                    <a:pt x="4695" y="1896"/>
                  </a:cubicBezTo>
                  <a:cubicBezTo>
                    <a:pt x="5011" y="1896"/>
                    <a:pt x="5185" y="1449"/>
                    <a:pt x="4864" y="1262"/>
                  </a:cubicBezTo>
                  <a:cubicBezTo>
                    <a:pt x="3928" y="623"/>
                    <a:pt x="2650" y="1"/>
                    <a:pt x="1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413;p77">
              <a:extLst>
                <a:ext uri="{FF2B5EF4-FFF2-40B4-BE49-F238E27FC236}">
                  <a16:creationId xmlns:a16="http://schemas.microsoft.com/office/drawing/2014/main" id="{343A118E-053E-2B06-4F17-972BEBC06DF6}"/>
                </a:ext>
              </a:extLst>
            </p:cNvPr>
            <p:cNvSpPr/>
            <p:nvPr/>
          </p:nvSpPr>
          <p:spPr>
            <a:xfrm rot="-683176" flipH="1">
              <a:off x="5885308" y="2958190"/>
              <a:ext cx="108404" cy="73197"/>
            </a:xfrm>
            <a:custGeom>
              <a:avLst/>
              <a:gdLst/>
              <a:ahLst/>
              <a:cxnLst/>
              <a:rect l="l" t="t" r="r" b="b"/>
              <a:pathLst>
                <a:path w="3507" h="2368" extrusionOk="0">
                  <a:moveTo>
                    <a:pt x="2814" y="1"/>
                  </a:moveTo>
                  <a:cubicBezTo>
                    <a:pt x="2742" y="1"/>
                    <a:pt x="2664" y="18"/>
                    <a:pt x="2584" y="56"/>
                  </a:cubicBezTo>
                  <a:cubicBezTo>
                    <a:pt x="1520" y="542"/>
                    <a:pt x="547" y="1271"/>
                    <a:pt x="0" y="2366"/>
                  </a:cubicBezTo>
                  <a:cubicBezTo>
                    <a:pt x="4" y="2367"/>
                    <a:pt x="8" y="2367"/>
                    <a:pt x="14" y="2367"/>
                  </a:cubicBezTo>
                  <a:cubicBezTo>
                    <a:pt x="157" y="2367"/>
                    <a:pt x="1021" y="1989"/>
                    <a:pt x="3009" y="907"/>
                  </a:cubicBezTo>
                  <a:cubicBezTo>
                    <a:pt x="3506" y="645"/>
                    <a:pt x="3260" y="1"/>
                    <a:pt x="28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414;p77">
              <a:extLst>
                <a:ext uri="{FF2B5EF4-FFF2-40B4-BE49-F238E27FC236}">
                  <a16:creationId xmlns:a16="http://schemas.microsoft.com/office/drawing/2014/main" id="{78F5EF57-89CE-5C94-7E23-6F57F59C020C}"/>
                </a:ext>
              </a:extLst>
            </p:cNvPr>
            <p:cNvSpPr/>
            <p:nvPr/>
          </p:nvSpPr>
          <p:spPr>
            <a:xfrm rot="-683176" flipH="1">
              <a:off x="5979940" y="2939723"/>
              <a:ext cx="111990" cy="114896"/>
            </a:xfrm>
            <a:custGeom>
              <a:avLst/>
              <a:gdLst/>
              <a:ahLst/>
              <a:cxnLst/>
              <a:rect l="l" t="t" r="r" b="b"/>
              <a:pathLst>
                <a:path w="3623" h="3717" extrusionOk="0">
                  <a:moveTo>
                    <a:pt x="2925" y="0"/>
                  </a:moveTo>
                  <a:cubicBezTo>
                    <a:pt x="2834" y="0"/>
                    <a:pt x="2738" y="30"/>
                    <a:pt x="2645" y="99"/>
                  </a:cubicBezTo>
                  <a:cubicBezTo>
                    <a:pt x="1369" y="1072"/>
                    <a:pt x="183" y="2318"/>
                    <a:pt x="1" y="3717"/>
                  </a:cubicBezTo>
                  <a:cubicBezTo>
                    <a:pt x="62" y="3717"/>
                    <a:pt x="1247" y="2653"/>
                    <a:pt x="3253" y="859"/>
                  </a:cubicBezTo>
                  <a:cubicBezTo>
                    <a:pt x="3622" y="539"/>
                    <a:pt x="3314" y="0"/>
                    <a:pt x="29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415;p77">
              <a:extLst>
                <a:ext uri="{FF2B5EF4-FFF2-40B4-BE49-F238E27FC236}">
                  <a16:creationId xmlns:a16="http://schemas.microsoft.com/office/drawing/2014/main" id="{4F92DECE-2188-5FE9-80D7-360FC3B46671}"/>
                </a:ext>
              </a:extLst>
            </p:cNvPr>
            <p:cNvSpPr/>
            <p:nvPr/>
          </p:nvSpPr>
          <p:spPr>
            <a:xfrm rot="-683176" flipH="1">
              <a:off x="6090593" y="2953579"/>
              <a:ext cx="95978" cy="149980"/>
            </a:xfrm>
            <a:custGeom>
              <a:avLst/>
              <a:gdLst/>
              <a:ahLst/>
              <a:cxnLst/>
              <a:rect l="l" t="t" r="r" b="b"/>
              <a:pathLst>
                <a:path w="3105" h="4852" extrusionOk="0">
                  <a:moveTo>
                    <a:pt x="2485" y="1"/>
                  </a:moveTo>
                  <a:cubicBezTo>
                    <a:pt x="2352" y="1"/>
                    <a:pt x="2212" y="60"/>
                    <a:pt x="2098" y="201"/>
                  </a:cubicBezTo>
                  <a:cubicBezTo>
                    <a:pt x="1034" y="1538"/>
                    <a:pt x="0" y="3271"/>
                    <a:pt x="396" y="4851"/>
                  </a:cubicBezTo>
                  <a:cubicBezTo>
                    <a:pt x="456" y="4791"/>
                    <a:pt x="1429" y="3392"/>
                    <a:pt x="2888" y="748"/>
                  </a:cubicBezTo>
                  <a:cubicBezTo>
                    <a:pt x="3104" y="359"/>
                    <a:pt x="2813" y="1"/>
                    <a:pt x="2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416;p77">
              <a:extLst>
                <a:ext uri="{FF2B5EF4-FFF2-40B4-BE49-F238E27FC236}">
                  <a16:creationId xmlns:a16="http://schemas.microsoft.com/office/drawing/2014/main" id="{9B5DAFA5-0669-5876-1960-9C8967D2C13A}"/>
                </a:ext>
              </a:extLst>
            </p:cNvPr>
            <p:cNvSpPr/>
            <p:nvPr/>
          </p:nvSpPr>
          <p:spPr>
            <a:xfrm rot="-683176" flipH="1">
              <a:off x="6216904" y="3038469"/>
              <a:ext cx="49241" cy="127940"/>
            </a:xfrm>
            <a:custGeom>
              <a:avLst/>
              <a:gdLst/>
              <a:ahLst/>
              <a:cxnLst/>
              <a:rect l="l" t="t" r="r" b="b"/>
              <a:pathLst>
                <a:path w="1593" h="4139" extrusionOk="0">
                  <a:moveTo>
                    <a:pt x="1033" y="0"/>
                  </a:moveTo>
                  <a:cubicBezTo>
                    <a:pt x="842" y="0"/>
                    <a:pt x="653" y="104"/>
                    <a:pt x="578" y="339"/>
                  </a:cubicBezTo>
                  <a:cubicBezTo>
                    <a:pt x="153" y="1677"/>
                    <a:pt x="1" y="3166"/>
                    <a:pt x="730" y="4139"/>
                  </a:cubicBezTo>
                  <a:cubicBezTo>
                    <a:pt x="761" y="4108"/>
                    <a:pt x="1126" y="2801"/>
                    <a:pt x="1521" y="583"/>
                  </a:cubicBezTo>
                  <a:cubicBezTo>
                    <a:pt x="1593" y="222"/>
                    <a:pt x="1312"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417;p77">
              <a:extLst>
                <a:ext uri="{FF2B5EF4-FFF2-40B4-BE49-F238E27FC236}">
                  <a16:creationId xmlns:a16="http://schemas.microsoft.com/office/drawing/2014/main" id="{6B586B24-FBC5-E3DE-7A0D-70EDD38F6D67}"/>
                </a:ext>
              </a:extLst>
            </p:cNvPr>
            <p:cNvSpPr/>
            <p:nvPr/>
          </p:nvSpPr>
          <p:spPr>
            <a:xfrm rot="-683176" flipH="1">
              <a:off x="5962351" y="3061279"/>
              <a:ext cx="179159" cy="47386"/>
            </a:xfrm>
            <a:custGeom>
              <a:avLst/>
              <a:gdLst/>
              <a:ahLst/>
              <a:cxnLst/>
              <a:rect l="l" t="t" r="r" b="b"/>
              <a:pathLst>
                <a:path w="5796" h="1533" extrusionOk="0">
                  <a:moveTo>
                    <a:pt x="2180" y="0"/>
                  </a:moveTo>
                  <a:cubicBezTo>
                    <a:pt x="1432" y="0"/>
                    <a:pt x="679" y="170"/>
                    <a:pt x="0" y="619"/>
                  </a:cubicBezTo>
                  <a:cubicBezTo>
                    <a:pt x="0" y="649"/>
                    <a:pt x="2341" y="1227"/>
                    <a:pt x="5289" y="1531"/>
                  </a:cubicBezTo>
                  <a:cubicBezTo>
                    <a:pt x="5300" y="1532"/>
                    <a:pt x="5311" y="1532"/>
                    <a:pt x="5322" y="1532"/>
                  </a:cubicBezTo>
                  <a:cubicBezTo>
                    <a:pt x="5663" y="1532"/>
                    <a:pt x="5796" y="1069"/>
                    <a:pt x="5472" y="893"/>
                  </a:cubicBezTo>
                  <a:cubicBezTo>
                    <a:pt x="4622" y="458"/>
                    <a:pt x="3408" y="0"/>
                    <a:pt x="2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418;p77">
              <a:extLst>
                <a:ext uri="{FF2B5EF4-FFF2-40B4-BE49-F238E27FC236}">
                  <a16:creationId xmlns:a16="http://schemas.microsoft.com/office/drawing/2014/main" id="{14B6BD88-C9E8-CEAC-EC3E-608818122E52}"/>
                </a:ext>
              </a:extLst>
            </p:cNvPr>
            <p:cNvSpPr/>
            <p:nvPr/>
          </p:nvSpPr>
          <p:spPr>
            <a:xfrm rot="-683176" flipH="1">
              <a:off x="6075419" y="3093515"/>
              <a:ext cx="144725" cy="46459"/>
            </a:xfrm>
            <a:custGeom>
              <a:avLst/>
              <a:gdLst/>
              <a:ahLst/>
              <a:cxnLst/>
              <a:rect l="l" t="t" r="r" b="b"/>
              <a:pathLst>
                <a:path w="4682" h="1503" extrusionOk="0">
                  <a:moveTo>
                    <a:pt x="3533" y="1"/>
                  </a:moveTo>
                  <a:cubicBezTo>
                    <a:pt x="2403" y="1"/>
                    <a:pt x="1033" y="321"/>
                    <a:pt x="1" y="1476"/>
                  </a:cubicBezTo>
                  <a:cubicBezTo>
                    <a:pt x="6" y="1493"/>
                    <a:pt x="60" y="1503"/>
                    <a:pt x="160" y="1503"/>
                  </a:cubicBezTo>
                  <a:cubicBezTo>
                    <a:pt x="614" y="1503"/>
                    <a:pt x="2028" y="1308"/>
                    <a:pt x="4317" y="686"/>
                  </a:cubicBezTo>
                  <a:cubicBezTo>
                    <a:pt x="4682" y="565"/>
                    <a:pt x="4621" y="78"/>
                    <a:pt x="4286" y="48"/>
                  </a:cubicBezTo>
                  <a:cubicBezTo>
                    <a:pt x="4054" y="19"/>
                    <a:pt x="3800" y="1"/>
                    <a:pt x="3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419;p77">
              <a:extLst>
                <a:ext uri="{FF2B5EF4-FFF2-40B4-BE49-F238E27FC236}">
                  <a16:creationId xmlns:a16="http://schemas.microsoft.com/office/drawing/2014/main" id="{5E404B0C-B2F1-C717-443E-F2288C3A0B5B}"/>
                </a:ext>
              </a:extLst>
            </p:cNvPr>
            <p:cNvSpPr/>
            <p:nvPr/>
          </p:nvSpPr>
          <p:spPr>
            <a:xfrm rot="-683176" flipH="1">
              <a:off x="5898774" y="2964254"/>
              <a:ext cx="417204" cy="436925"/>
            </a:xfrm>
            <a:custGeom>
              <a:avLst/>
              <a:gdLst/>
              <a:ahLst/>
              <a:cxnLst/>
              <a:rect l="l" t="t" r="r" b="b"/>
              <a:pathLst>
                <a:path w="13497" h="14135" fill="none" extrusionOk="0">
                  <a:moveTo>
                    <a:pt x="882" y="14013"/>
                  </a:moveTo>
                  <a:cubicBezTo>
                    <a:pt x="1064" y="14135"/>
                    <a:pt x="0" y="11217"/>
                    <a:pt x="1824" y="7600"/>
                  </a:cubicBezTo>
                  <a:cubicBezTo>
                    <a:pt x="3435" y="4135"/>
                    <a:pt x="7873" y="1"/>
                    <a:pt x="13496" y="1004"/>
                  </a:cubicBezTo>
                </a:path>
              </a:pathLst>
            </a:custGeom>
            <a:noFill/>
            <a:ln w="6850" cap="rnd"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420;p77">
              <a:extLst>
                <a:ext uri="{FF2B5EF4-FFF2-40B4-BE49-F238E27FC236}">
                  <a16:creationId xmlns:a16="http://schemas.microsoft.com/office/drawing/2014/main" id="{B20E73AE-D550-FDC8-E980-13D63DA82D27}"/>
                </a:ext>
              </a:extLst>
            </p:cNvPr>
            <p:cNvSpPr/>
            <p:nvPr/>
          </p:nvSpPr>
          <p:spPr>
            <a:xfrm rot="-683176" flipH="1">
              <a:off x="5766307" y="3030697"/>
              <a:ext cx="161818" cy="57742"/>
            </a:xfrm>
            <a:custGeom>
              <a:avLst/>
              <a:gdLst/>
              <a:ahLst/>
              <a:cxnLst/>
              <a:rect l="l" t="t" r="r" b="b"/>
              <a:pathLst>
                <a:path w="5235" h="1868" extrusionOk="0">
                  <a:moveTo>
                    <a:pt x="1744" y="1"/>
                  </a:moveTo>
                  <a:cubicBezTo>
                    <a:pt x="749" y="1"/>
                    <a:pt x="1" y="241"/>
                    <a:pt x="46" y="286"/>
                  </a:cubicBezTo>
                  <a:cubicBezTo>
                    <a:pt x="2204" y="1380"/>
                    <a:pt x="3754" y="1745"/>
                    <a:pt x="4636" y="1867"/>
                  </a:cubicBezTo>
                  <a:cubicBezTo>
                    <a:pt x="4647" y="1868"/>
                    <a:pt x="4659" y="1868"/>
                    <a:pt x="4670" y="1868"/>
                  </a:cubicBezTo>
                  <a:cubicBezTo>
                    <a:pt x="5016" y="1868"/>
                    <a:pt x="5235" y="1433"/>
                    <a:pt x="4970" y="1198"/>
                  </a:cubicBezTo>
                  <a:cubicBezTo>
                    <a:pt x="4021" y="248"/>
                    <a:pt x="2755"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421;p77">
              <a:extLst>
                <a:ext uri="{FF2B5EF4-FFF2-40B4-BE49-F238E27FC236}">
                  <a16:creationId xmlns:a16="http://schemas.microsoft.com/office/drawing/2014/main" id="{3C65A651-3C72-12D2-BE6C-120EC425FFF7}"/>
                </a:ext>
              </a:extLst>
            </p:cNvPr>
            <p:cNvSpPr/>
            <p:nvPr/>
          </p:nvSpPr>
          <p:spPr>
            <a:xfrm flipH="1">
              <a:off x="6048144" y="3064394"/>
              <a:ext cx="1530883" cy="1842508"/>
            </a:xfrm>
            <a:custGeom>
              <a:avLst/>
              <a:gdLst/>
              <a:ahLst/>
              <a:cxnLst/>
              <a:rect l="l" t="t" r="r" b="b"/>
              <a:pathLst>
                <a:path w="48669" h="58576" extrusionOk="0">
                  <a:moveTo>
                    <a:pt x="12443" y="0"/>
                  </a:moveTo>
                  <a:cubicBezTo>
                    <a:pt x="12443" y="0"/>
                    <a:pt x="9508" y="5504"/>
                    <a:pt x="8540" y="8673"/>
                  </a:cubicBezTo>
                  <a:cubicBezTo>
                    <a:pt x="7606" y="11775"/>
                    <a:pt x="7806" y="14611"/>
                    <a:pt x="7039" y="15378"/>
                  </a:cubicBezTo>
                  <a:cubicBezTo>
                    <a:pt x="6305" y="16112"/>
                    <a:pt x="1" y="21549"/>
                    <a:pt x="1" y="21549"/>
                  </a:cubicBezTo>
                  <a:cubicBezTo>
                    <a:pt x="1202" y="23917"/>
                    <a:pt x="3203" y="25719"/>
                    <a:pt x="5838" y="26252"/>
                  </a:cubicBezTo>
                  <a:cubicBezTo>
                    <a:pt x="6005" y="27920"/>
                    <a:pt x="6038" y="29622"/>
                    <a:pt x="6105" y="31356"/>
                  </a:cubicBezTo>
                  <a:cubicBezTo>
                    <a:pt x="6839" y="31623"/>
                    <a:pt x="8440" y="32390"/>
                    <a:pt x="8440" y="32857"/>
                  </a:cubicBezTo>
                  <a:cubicBezTo>
                    <a:pt x="8440" y="33151"/>
                    <a:pt x="7721" y="33230"/>
                    <a:pt x="7029" y="33230"/>
                  </a:cubicBezTo>
                  <a:cubicBezTo>
                    <a:pt x="6699" y="33230"/>
                    <a:pt x="6375" y="33212"/>
                    <a:pt x="6139" y="33191"/>
                  </a:cubicBezTo>
                  <a:lnTo>
                    <a:pt x="6139" y="33191"/>
                  </a:lnTo>
                  <a:cubicBezTo>
                    <a:pt x="6172" y="34759"/>
                    <a:pt x="6305" y="36360"/>
                    <a:pt x="6639" y="37894"/>
                  </a:cubicBezTo>
                  <a:cubicBezTo>
                    <a:pt x="7006" y="39695"/>
                    <a:pt x="7773" y="41597"/>
                    <a:pt x="9374" y="42397"/>
                  </a:cubicBezTo>
                  <a:cubicBezTo>
                    <a:pt x="10175" y="42764"/>
                    <a:pt x="11042" y="42864"/>
                    <a:pt x="11943" y="42898"/>
                  </a:cubicBezTo>
                  <a:cubicBezTo>
                    <a:pt x="12229" y="42904"/>
                    <a:pt x="12516" y="42908"/>
                    <a:pt x="12803" y="42908"/>
                  </a:cubicBezTo>
                  <a:cubicBezTo>
                    <a:pt x="15456" y="42908"/>
                    <a:pt x="18124" y="42623"/>
                    <a:pt x="20682" y="41930"/>
                  </a:cubicBezTo>
                  <a:lnTo>
                    <a:pt x="30022" y="58576"/>
                  </a:lnTo>
                  <a:lnTo>
                    <a:pt x="48669" y="45633"/>
                  </a:lnTo>
                  <a:lnTo>
                    <a:pt x="40663" y="31690"/>
                  </a:lnTo>
                  <a:lnTo>
                    <a:pt x="23418" y="3536"/>
                  </a:lnTo>
                  <a:lnTo>
                    <a:pt x="12443" y="0"/>
                  </a:ln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422;p77">
              <a:extLst>
                <a:ext uri="{FF2B5EF4-FFF2-40B4-BE49-F238E27FC236}">
                  <a16:creationId xmlns:a16="http://schemas.microsoft.com/office/drawing/2014/main" id="{C30857DF-730D-F94C-0E8D-7ECE3E13859F}"/>
                </a:ext>
              </a:extLst>
            </p:cNvPr>
            <p:cNvSpPr/>
            <p:nvPr/>
          </p:nvSpPr>
          <p:spPr>
            <a:xfrm flipH="1">
              <a:off x="5855073" y="2941625"/>
              <a:ext cx="1430164" cy="1325073"/>
            </a:xfrm>
            <a:custGeom>
              <a:avLst/>
              <a:gdLst/>
              <a:ahLst/>
              <a:cxnLst/>
              <a:rect l="l" t="t" r="r" b="b"/>
              <a:pathLst>
                <a:path w="45467" h="42126" extrusionOk="0">
                  <a:moveTo>
                    <a:pt x="5171" y="1"/>
                  </a:moveTo>
                  <a:cubicBezTo>
                    <a:pt x="3570" y="668"/>
                    <a:pt x="2036" y="1668"/>
                    <a:pt x="1135" y="3136"/>
                  </a:cubicBezTo>
                  <a:cubicBezTo>
                    <a:pt x="201" y="4604"/>
                    <a:pt x="1" y="6605"/>
                    <a:pt x="968" y="8073"/>
                  </a:cubicBezTo>
                  <a:cubicBezTo>
                    <a:pt x="968" y="8006"/>
                    <a:pt x="968" y="8073"/>
                    <a:pt x="1002" y="7973"/>
                  </a:cubicBezTo>
                  <a:cubicBezTo>
                    <a:pt x="1635" y="6972"/>
                    <a:pt x="2469" y="5972"/>
                    <a:pt x="3337" y="5171"/>
                  </a:cubicBezTo>
                  <a:cubicBezTo>
                    <a:pt x="3703" y="6505"/>
                    <a:pt x="4738" y="7673"/>
                    <a:pt x="6038" y="8173"/>
                  </a:cubicBezTo>
                  <a:cubicBezTo>
                    <a:pt x="6663" y="8438"/>
                    <a:pt x="7323" y="8580"/>
                    <a:pt x="7973" y="8580"/>
                  </a:cubicBezTo>
                  <a:cubicBezTo>
                    <a:pt x="8711" y="8580"/>
                    <a:pt x="9436" y="8397"/>
                    <a:pt x="10075" y="8006"/>
                  </a:cubicBezTo>
                  <a:lnTo>
                    <a:pt x="10075" y="8006"/>
                  </a:lnTo>
                  <a:cubicBezTo>
                    <a:pt x="10008" y="9307"/>
                    <a:pt x="10508" y="10642"/>
                    <a:pt x="11409" y="11609"/>
                  </a:cubicBezTo>
                  <a:cubicBezTo>
                    <a:pt x="12272" y="12536"/>
                    <a:pt x="13688" y="12912"/>
                    <a:pt x="14920" y="12912"/>
                  </a:cubicBezTo>
                  <a:cubicBezTo>
                    <a:pt x="14973" y="12912"/>
                    <a:pt x="15026" y="12911"/>
                    <a:pt x="15078" y="12910"/>
                  </a:cubicBezTo>
                  <a:cubicBezTo>
                    <a:pt x="15212" y="14111"/>
                    <a:pt x="15345" y="15345"/>
                    <a:pt x="15879" y="16446"/>
                  </a:cubicBezTo>
                  <a:cubicBezTo>
                    <a:pt x="16379" y="17513"/>
                    <a:pt x="17647" y="18514"/>
                    <a:pt x="18848" y="18581"/>
                  </a:cubicBezTo>
                  <a:cubicBezTo>
                    <a:pt x="18581" y="20682"/>
                    <a:pt x="18581" y="22917"/>
                    <a:pt x="18547" y="25085"/>
                  </a:cubicBezTo>
                  <a:cubicBezTo>
                    <a:pt x="20215" y="25252"/>
                    <a:pt x="22050" y="25352"/>
                    <a:pt x="23718" y="25586"/>
                  </a:cubicBezTo>
                  <a:cubicBezTo>
                    <a:pt x="24385" y="29255"/>
                    <a:pt x="25586" y="32857"/>
                    <a:pt x="27254" y="36193"/>
                  </a:cubicBezTo>
                  <a:cubicBezTo>
                    <a:pt x="28021" y="37661"/>
                    <a:pt x="28855" y="39095"/>
                    <a:pt x="30156" y="40129"/>
                  </a:cubicBezTo>
                  <a:cubicBezTo>
                    <a:pt x="31090" y="40930"/>
                    <a:pt x="32257" y="41364"/>
                    <a:pt x="33425" y="41864"/>
                  </a:cubicBezTo>
                  <a:cubicBezTo>
                    <a:pt x="33691" y="42007"/>
                    <a:pt x="33996" y="42126"/>
                    <a:pt x="34276" y="42126"/>
                  </a:cubicBezTo>
                  <a:cubicBezTo>
                    <a:pt x="34452" y="42126"/>
                    <a:pt x="34618" y="42080"/>
                    <a:pt x="34759" y="41964"/>
                  </a:cubicBezTo>
                  <a:cubicBezTo>
                    <a:pt x="35342" y="41543"/>
                    <a:pt x="34949" y="40712"/>
                    <a:pt x="34559" y="40145"/>
                  </a:cubicBezTo>
                  <a:lnTo>
                    <a:pt x="34559" y="40145"/>
                  </a:lnTo>
                  <a:cubicBezTo>
                    <a:pt x="34881" y="40586"/>
                    <a:pt x="35443" y="40833"/>
                    <a:pt x="35992" y="40833"/>
                  </a:cubicBezTo>
                  <a:cubicBezTo>
                    <a:pt x="36026" y="40833"/>
                    <a:pt x="36060" y="40832"/>
                    <a:pt x="36093" y="40830"/>
                  </a:cubicBezTo>
                  <a:cubicBezTo>
                    <a:pt x="35593" y="39662"/>
                    <a:pt x="35760" y="38295"/>
                    <a:pt x="36227" y="37094"/>
                  </a:cubicBezTo>
                  <a:cubicBezTo>
                    <a:pt x="36694" y="35860"/>
                    <a:pt x="37428" y="34792"/>
                    <a:pt x="38161" y="33758"/>
                  </a:cubicBezTo>
                  <a:cubicBezTo>
                    <a:pt x="39696" y="31423"/>
                    <a:pt x="41197" y="29021"/>
                    <a:pt x="42231" y="26419"/>
                  </a:cubicBezTo>
                  <a:cubicBezTo>
                    <a:pt x="43202" y="23862"/>
                    <a:pt x="43733" y="21085"/>
                    <a:pt x="43368" y="18392"/>
                  </a:cubicBezTo>
                  <a:lnTo>
                    <a:pt x="43368" y="18392"/>
                  </a:lnTo>
                  <a:cubicBezTo>
                    <a:pt x="43488" y="19001"/>
                    <a:pt x="43836" y="19562"/>
                    <a:pt x="44366" y="19915"/>
                  </a:cubicBezTo>
                  <a:cubicBezTo>
                    <a:pt x="44466" y="19982"/>
                    <a:pt x="44566" y="20015"/>
                    <a:pt x="44699" y="20015"/>
                  </a:cubicBezTo>
                  <a:cubicBezTo>
                    <a:pt x="44933" y="19982"/>
                    <a:pt x="45033" y="19681"/>
                    <a:pt x="45066" y="19448"/>
                  </a:cubicBezTo>
                  <a:cubicBezTo>
                    <a:pt x="45467" y="16412"/>
                    <a:pt x="44833" y="13243"/>
                    <a:pt x="43332" y="10508"/>
                  </a:cubicBezTo>
                  <a:cubicBezTo>
                    <a:pt x="43332" y="10508"/>
                    <a:pt x="36360" y="10408"/>
                    <a:pt x="23918" y="7573"/>
                  </a:cubicBezTo>
                  <a:cubicBezTo>
                    <a:pt x="11509" y="4737"/>
                    <a:pt x="5171" y="1"/>
                    <a:pt x="5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423;p77">
              <a:extLst>
                <a:ext uri="{FF2B5EF4-FFF2-40B4-BE49-F238E27FC236}">
                  <a16:creationId xmlns:a16="http://schemas.microsoft.com/office/drawing/2014/main" id="{6B87780E-B296-4C3B-601E-C31DD6076559}"/>
                </a:ext>
              </a:extLst>
            </p:cNvPr>
            <p:cNvSpPr/>
            <p:nvPr/>
          </p:nvSpPr>
          <p:spPr>
            <a:xfrm flipH="1">
              <a:off x="6273456" y="3481047"/>
              <a:ext cx="326597" cy="419452"/>
            </a:xfrm>
            <a:custGeom>
              <a:avLst/>
              <a:gdLst/>
              <a:ahLst/>
              <a:cxnLst/>
              <a:rect l="l" t="t" r="r" b="b"/>
              <a:pathLst>
                <a:path w="10383" h="13335" extrusionOk="0">
                  <a:moveTo>
                    <a:pt x="5553" y="0"/>
                  </a:moveTo>
                  <a:cubicBezTo>
                    <a:pt x="5153" y="0"/>
                    <a:pt x="4735" y="63"/>
                    <a:pt x="4303" y="197"/>
                  </a:cubicBezTo>
                  <a:cubicBezTo>
                    <a:pt x="2168" y="864"/>
                    <a:pt x="1034" y="3266"/>
                    <a:pt x="534" y="5468"/>
                  </a:cubicBezTo>
                  <a:cubicBezTo>
                    <a:pt x="167" y="7169"/>
                    <a:pt x="0" y="9004"/>
                    <a:pt x="667" y="10638"/>
                  </a:cubicBezTo>
                  <a:cubicBezTo>
                    <a:pt x="1281" y="12142"/>
                    <a:pt x="2741" y="13335"/>
                    <a:pt x="4321" y="13335"/>
                  </a:cubicBezTo>
                  <a:cubicBezTo>
                    <a:pt x="4459" y="13335"/>
                    <a:pt x="4598" y="13325"/>
                    <a:pt x="4737" y="13307"/>
                  </a:cubicBezTo>
                  <a:cubicBezTo>
                    <a:pt x="5537" y="13173"/>
                    <a:pt x="6204" y="12773"/>
                    <a:pt x="6838" y="12306"/>
                  </a:cubicBezTo>
                  <a:cubicBezTo>
                    <a:pt x="8773" y="10805"/>
                    <a:pt x="10041" y="8370"/>
                    <a:pt x="10207" y="5935"/>
                  </a:cubicBezTo>
                  <a:cubicBezTo>
                    <a:pt x="10383" y="3212"/>
                    <a:pt x="8426" y="0"/>
                    <a:pt x="5553" y="0"/>
                  </a:cubicBez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424;p77">
              <a:extLst>
                <a:ext uri="{FF2B5EF4-FFF2-40B4-BE49-F238E27FC236}">
                  <a16:creationId xmlns:a16="http://schemas.microsoft.com/office/drawing/2014/main" id="{C8956755-1EC9-FD98-3D71-9561E8300E80}"/>
                </a:ext>
              </a:extLst>
            </p:cNvPr>
            <p:cNvSpPr/>
            <p:nvPr/>
          </p:nvSpPr>
          <p:spPr>
            <a:xfrm flipH="1">
              <a:off x="6298903" y="3530777"/>
              <a:ext cx="224557" cy="313638"/>
            </a:xfrm>
            <a:custGeom>
              <a:avLst/>
              <a:gdLst/>
              <a:ahLst/>
              <a:cxnLst/>
              <a:rect l="l" t="t" r="r" b="b"/>
              <a:pathLst>
                <a:path w="7139" h="9971" extrusionOk="0">
                  <a:moveTo>
                    <a:pt x="3702" y="1"/>
                  </a:moveTo>
                  <a:cubicBezTo>
                    <a:pt x="3625" y="1"/>
                    <a:pt x="3547" y="6"/>
                    <a:pt x="3469" y="17"/>
                  </a:cubicBezTo>
                  <a:cubicBezTo>
                    <a:pt x="3002" y="51"/>
                    <a:pt x="2602" y="284"/>
                    <a:pt x="2235" y="584"/>
                  </a:cubicBezTo>
                  <a:cubicBezTo>
                    <a:pt x="834" y="1685"/>
                    <a:pt x="434" y="3520"/>
                    <a:pt x="67" y="5221"/>
                  </a:cubicBezTo>
                  <a:cubicBezTo>
                    <a:pt x="67" y="5388"/>
                    <a:pt x="0" y="5521"/>
                    <a:pt x="67" y="5621"/>
                  </a:cubicBezTo>
                  <a:cubicBezTo>
                    <a:pt x="100" y="5755"/>
                    <a:pt x="234" y="5855"/>
                    <a:pt x="300" y="5922"/>
                  </a:cubicBezTo>
                  <a:cubicBezTo>
                    <a:pt x="767" y="6355"/>
                    <a:pt x="1268" y="6722"/>
                    <a:pt x="1735" y="7122"/>
                  </a:cubicBezTo>
                  <a:cubicBezTo>
                    <a:pt x="1935" y="7356"/>
                    <a:pt x="2235" y="7589"/>
                    <a:pt x="2168" y="7890"/>
                  </a:cubicBezTo>
                  <a:cubicBezTo>
                    <a:pt x="2135" y="8023"/>
                    <a:pt x="2068" y="8190"/>
                    <a:pt x="1968" y="8290"/>
                  </a:cubicBezTo>
                  <a:cubicBezTo>
                    <a:pt x="1501" y="8957"/>
                    <a:pt x="834" y="9457"/>
                    <a:pt x="100" y="9758"/>
                  </a:cubicBezTo>
                  <a:cubicBezTo>
                    <a:pt x="100" y="9758"/>
                    <a:pt x="626" y="9971"/>
                    <a:pt x="1415" y="9971"/>
                  </a:cubicBezTo>
                  <a:cubicBezTo>
                    <a:pt x="2336" y="9971"/>
                    <a:pt x="3615" y="9681"/>
                    <a:pt x="4837" y="8423"/>
                  </a:cubicBezTo>
                  <a:cubicBezTo>
                    <a:pt x="7139" y="6055"/>
                    <a:pt x="6471" y="2552"/>
                    <a:pt x="6471" y="2552"/>
                  </a:cubicBezTo>
                  <a:cubicBezTo>
                    <a:pt x="6171" y="1919"/>
                    <a:pt x="5838" y="1285"/>
                    <a:pt x="5337" y="785"/>
                  </a:cubicBezTo>
                  <a:cubicBezTo>
                    <a:pt x="4893" y="340"/>
                    <a:pt x="4317" y="1"/>
                    <a:pt x="3702" y="1"/>
                  </a:cubicBezTo>
                  <a:close/>
                </a:path>
              </a:pathLst>
            </a:custGeom>
            <a:solidFill>
              <a:srgbClr val="EAAB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425;p77">
              <a:extLst>
                <a:ext uri="{FF2B5EF4-FFF2-40B4-BE49-F238E27FC236}">
                  <a16:creationId xmlns:a16="http://schemas.microsoft.com/office/drawing/2014/main" id="{20896956-6A0E-7EE7-68CB-2121A6ECEAAF}"/>
                </a:ext>
              </a:extLst>
            </p:cNvPr>
            <p:cNvSpPr/>
            <p:nvPr/>
          </p:nvSpPr>
          <p:spPr>
            <a:xfrm flipH="1">
              <a:off x="5480475" y="4417556"/>
              <a:ext cx="1723954" cy="810407"/>
            </a:xfrm>
            <a:custGeom>
              <a:avLst/>
              <a:gdLst/>
              <a:ahLst/>
              <a:cxnLst/>
              <a:rect l="l" t="t" r="r" b="b"/>
              <a:pathLst>
                <a:path w="54807" h="25764" extrusionOk="0">
                  <a:moveTo>
                    <a:pt x="33932" y="1"/>
                  </a:moveTo>
                  <a:cubicBezTo>
                    <a:pt x="28745" y="1"/>
                    <a:pt x="20104" y="6603"/>
                    <a:pt x="14177" y="11387"/>
                  </a:cubicBezTo>
                  <a:cubicBezTo>
                    <a:pt x="7639" y="16724"/>
                    <a:pt x="0" y="25764"/>
                    <a:pt x="0" y="25764"/>
                  </a:cubicBezTo>
                  <a:lnTo>
                    <a:pt x="54806" y="24263"/>
                  </a:lnTo>
                  <a:cubicBezTo>
                    <a:pt x="54806" y="24263"/>
                    <a:pt x="40329" y="1947"/>
                    <a:pt x="35492" y="246"/>
                  </a:cubicBezTo>
                  <a:cubicBezTo>
                    <a:pt x="35018" y="79"/>
                    <a:pt x="34495" y="1"/>
                    <a:pt x="33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CuadroTexto 242">
            <a:extLst>
              <a:ext uri="{FF2B5EF4-FFF2-40B4-BE49-F238E27FC236}">
                <a16:creationId xmlns:a16="http://schemas.microsoft.com/office/drawing/2014/main" id="{35D6787D-31C2-1544-EEA7-C6F855082DF1}"/>
              </a:ext>
            </a:extLst>
          </p:cNvPr>
          <p:cNvSpPr txBox="1"/>
          <p:nvPr/>
        </p:nvSpPr>
        <p:spPr>
          <a:xfrm>
            <a:off x="4254425" y="3114259"/>
            <a:ext cx="3046862"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Armonía Emocional</a:t>
            </a:r>
          </a:p>
        </p:txBody>
      </p:sp>
      <p:sp>
        <p:nvSpPr>
          <p:cNvPr id="88" name="CuadroTexto 243">
            <a:extLst>
              <a:ext uri="{FF2B5EF4-FFF2-40B4-BE49-F238E27FC236}">
                <a16:creationId xmlns:a16="http://schemas.microsoft.com/office/drawing/2014/main" id="{8BF0DFEC-4318-DA1D-EB4E-31B5B7B44AAD}"/>
              </a:ext>
            </a:extLst>
          </p:cNvPr>
          <p:cNvSpPr txBox="1"/>
          <p:nvPr/>
        </p:nvSpPr>
        <p:spPr>
          <a:xfrm>
            <a:off x="971227" y="3947675"/>
            <a:ext cx="3610706" cy="338554"/>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Me Quiero, Me Cuido y Te Cuido</a:t>
            </a:r>
            <a:endParaRPr lang="es-CO" sz="1600" b="1" dirty="0">
              <a:solidFill>
                <a:srgbClr val="1F4E79"/>
              </a:solidFill>
              <a:ea typeface="Verdana" panose="020B0604030504040204" pitchFamily="34" charset="0"/>
            </a:endParaRPr>
          </a:p>
        </p:txBody>
      </p:sp>
      <p:sp>
        <p:nvSpPr>
          <p:cNvPr id="89" name="CuadroTexto 244">
            <a:extLst>
              <a:ext uri="{FF2B5EF4-FFF2-40B4-BE49-F238E27FC236}">
                <a16:creationId xmlns:a16="http://schemas.microsoft.com/office/drawing/2014/main" id="{BE94B8D9-E204-E187-E7D6-08D388A94D14}"/>
              </a:ext>
            </a:extLst>
          </p:cNvPr>
          <p:cNvSpPr txBox="1"/>
          <p:nvPr/>
        </p:nvSpPr>
        <p:spPr>
          <a:xfrm>
            <a:off x="802320" y="4810438"/>
            <a:ext cx="3786004" cy="584775"/>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Importancia de las emociones en la Educación</a:t>
            </a:r>
            <a:endParaRPr lang="es-CO" sz="1600" b="1" dirty="0">
              <a:solidFill>
                <a:srgbClr val="1F4E79"/>
              </a:solidFill>
              <a:ea typeface="Verdana" panose="020B0604030504040204" pitchFamily="34" charset="0"/>
            </a:endParaRPr>
          </a:p>
        </p:txBody>
      </p:sp>
      <p:sp>
        <p:nvSpPr>
          <p:cNvPr id="90" name="CuadroTexto 245">
            <a:extLst>
              <a:ext uri="{FF2B5EF4-FFF2-40B4-BE49-F238E27FC236}">
                <a16:creationId xmlns:a16="http://schemas.microsoft.com/office/drawing/2014/main" id="{E55FA091-D1A4-6CFA-023D-D9AE35A1BE8C}"/>
              </a:ext>
            </a:extLst>
          </p:cNvPr>
          <p:cNvSpPr txBox="1"/>
          <p:nvPr/>
        </p:nvSpPr>
        <p:spPr>
          <a:xfrm>
            <a:off x="7154462" y="3915099"/>
            <a:ext cx="3952360" cy="584775"/>
          </a:xfrm>
          <a:prstGeom prst="rect">
            <a:avLst/>
          </a:prstGeom>
          <a:noFill/>
        </p:spPr>
        <p:txBody>
          <a:bodyPr wrap="square">
            <a:spAutoFit/>
          </a:bodyPr>
          <a:lstStyle/>
          <a:p>
            <a:pPr lvl="0" algn="ctr" rtl="0"/>
            <a:r>
              <a:rPr lang="es-ES" sz="1600" b="1" dirty="0">
                <a:solidFill>
                  <a:srgbClr val="1F4E79"/>
                </a:solidFill>
                <a:ea typeface="Verdana" panose="020B0604030504040204" pitchFamily="34" charset="0"/>
              </a:rPr>
              <a:t>Transmito el conocimiento a través</a:t>
            </a:r>
          </a:p>
          <a:p>
            <a:pPr lvl="0" algn="ctr" rtl="0"/>
            <a:r>
              <a:rPr lang="es-ES" sz="1600" b="1" dirty="0">
                <a:solidFill>
                  <a:srgbClr val="1F4E79"/>
                </a:solidFill>
                <a:ea typeface="Verdana" panose="020B0604030504040204" pitchFamily="34" charset="0"/>
              </a:rPr>
              <a:t>de las emociones</a:t>
            </a:r>
            <a:endParaRPr lang="es-CO" sz="1600" b="1" dirty="0">
              <a:solidFill>
                <a:srgbClr val="1F4E79"/>
              </a:solidFill>
              <a:ea typeface="Verdana" panose="020B0604030504040204" pitchFamily="34" charset="0"/>
            </a:endParaRPr>
          </a:p>
        </p:txBody>
      </p:sp>
      <p:sp>
        <p:nvSpPr>
          <p:cNvPr id="91" name="CuadroTexto 246">
            <a:extLst>
              <a:ext uri="{FF2B5EF4-FFF2-40B4-BE49-F238E27FC236}">
                <a16:creationId xmlns:a16="http://schemas.microsoft.com/office/drawing/2014/main" id="{3318F46B-E3BD-F5BD-2417-563FB4B18F14}"/>
              </a:ext>
            </a:extLst>
          </p:cNvPr>
          <p:cNvSpPr txBox="1"/>
          <p:nvPr/>
        </p:nvSpPr>
        <p:spPr>
          <a:xfrm>
            <a:off x="7854740" y="4933549"/>
            <a:ext cx="2487863"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Lenguaje y Emociones</a:t>
            </a:r>
          </a:p>
        </p:txBody>
      </p:sp>
      <p:sp>
        <p:nvSpPr>
          <p:cNvPr id="92" name="CuadroTexto 247">
            <a:extLst>
              <a:ext uri="{FF2B5EF4-FFF2-40B4-BE49-F238E27FC236}">
                <a16:creationId xmlns:a16="http://schemas.microsoft.com/office/drawing/2014/main" id="{50AE4F87-408D-AFCC-B3C3-ECEAC39C394E}"/>
              </a:ext>
            </a:extLst>
          </p:cNvPr>
          <p:cNvSpPr txBox="1"/>
          <p:nvPr/>
        </p:nvSpPr>
        <p:spPr>
          <a:xfrm>
            <a:off x="1931891" y="5760790"/>
            <a:ext cx="1920801"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Vivir Plenamente</a:t>
            </a:r>
          </a:p>
        </p:txBody>
      </p:sp>
      <p:sp>
        <p:nvSpPr>
          <p:cNvPr id="93" name="CuadroTexto 248">
            <a:extLst>
              <a:ext uri="{FF2B5EF4-FFF2-40B4-BE49-F238E27FC236}">
                <a16:creationId xmlns:a16="http://schemas.microsoft.com/office/drawing/2014/main" id="{84390228-D805-A2B9-A0B8-4B8ED86F5CA7}"/>
              </a:ext>
            </a:extLst>
          </p:cNvPr>
          <p:cNvSpPr txBox="1"/>
          <p:nvPr/>
        </p:nvSpPr>
        <p:spPr>
          <a:xfrm>
            <a:off x="6817676" y="5770086"/>
            <a:ext cx="4561993" cy="338554"/>
          </a:xfrm>
          <a:prstGeom prst="rect">
            <a:avLst/>
          </a:prstGeom>
          <a:noFill/>
        </p:spPr>
        <p:txBody>
          <a:bodyPr wrap="square">
            <a:spAutoFit/>
          </a:bodyPr>
          <a:lstStyle/>
          <a:p>
            <a:pPr lvl="0" algn="ctr" rtl="0"/>
            <a:r>
              <a:rPr lang="es-CO" sz="1600" b="1" dirty="0">
                <a:solidFill>
                  <a:srgbClr val="1F4E79"/>
                </a:solidFill>
                <a:ea typeface="Verdana" panose="020B0604030504040204" pitchFamily="34" charset="0"/>
              </a:rPr>
              <a:t>Comprendiendo las demandas Emocionales</a:t>
            </a:r>
          </a:p>
        </p:txBody>
      </p:sp>
    </p:spTree>
    <p:extLst>
      <p:ext uri="{BB962C8B-B14F-4D97-AF65-F5344CB8AC3E}">
        <p14:creationId xmlns:p14="http://schemas.microsoft.com/office/powerpoint/2010/main" val="2293135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05" t="11124" r="8205" b="5513"/>
          <a:stretch/>
        </p:blipFill>
        <p:spPr bwMode="auto">
          <a:xfrm>
            <a:off x="483336" y="1224364"/>
            <a:ext cx="6143597" cy="379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3">
            <a:extLst>
              <a:ext uri="{FF2B5EF4-FFF2-40B4-BE49-F238E27FC236}">
                <a16:creationId xmlns:a16="http://schemas.microsoft.com/office/drawing/2014/main" id="{FEB452AF-DB3F-61CC-6278-1ED40C94E984}"/>
              </a:ext>
            </a:extLst>
          </p:cNvPr>
          <p:cNvSpPr txBox="1"/>
          <p:nvPr/>
        </p:nvSpPr>
        <p:spPr>
          <a:xfrm>
            <a:off x="6823686" y="2980372"/>
            <a:ext cx="4884978" cy="2246769"/>
          </a:xfrm>
          <a:prstGeom prst="rect">
            <a:avLst/>
          </a:prstGeom>
          <a:noFill/>
        </p:spPr>
        <p:txBody>
          <a:bodyPr wrap="square">
            <a:spAutoFit/>
          </a:bodyPr>
          <a:lstStyle/>
          <a:p>
            <a:pPr algn="just"/>
            <a:r>
              <a:rPr lang="es-CO" sz="2000" dirty="0">
                <a:solidFill>
                  <a:srgbClr val="1F4E79"/>
                </a:solidFill>
                <a:ea typeface="Verdana" panose="020B0604030504040204" pitchFamily="34" charset="0"/>
              </a:rPr>
              <a:t>Es el máximo evento deportivo, recreativo y cultural, desarrollado por el Ministerio Nacional en el que participan las delegaciones de las Secretarias de Educación  con el objetivo de propiciar la práctica deportiva aportándole al bienestar de nuestros maestros y maestras.</a:t>
            </a:r>
          </a:p>
        </p:txBody>
      </p:sp>
    </p:spTree>
    <p:extLst>
      <p:ext uri="{BB962C8B-B14F-4D97-AF65-F5344CB8AC3E}">
        <p14:creationId xmlns:p14="http://schemas.microsoft.com/office/powerpoint/2010/main" val="1392690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41392" y="1477559"/>
            <a:ext cx="9616304" cy="646331"/>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CO" b="1" dirty="0">
                <a:solidFill>
                  <a:srgbClr val="1F4E79"/>
                </a:solidFill>
              </a:rPr>
              <a:t>FASES OBLIGATORIAS</a:t>
            </a:r>
          </a:p>
          <a:p>
            <a:pPr algn="ctr"/>
            <a:r>
              <a:rPr lang="es-CO" dirty="0">
                <a:solidFill>
                  <a:srgbClr val="1F4E79"/>
                </a:solidFill>
              </a:rPr>
              <a:t>* FASE MUNICIPAL     * FASE DEPARTAMENTAL    *FASE ZONAL NACIONAL   *  FASE FINAL NACIONAL</a:t>
            </a:r>
          </a:p>
        </p:txBody>
      </p:sp>
      <p:sp>
        <p:nvSpPr>
          <p:cNvPr id="2" name="1 CuadroTexto"/>
          <p:cNvSpPr txBox="1"/>
          <p:nvPr/>
        </p:nvSpPr>
        <p:spPr>
          <a:xfrm>
            <a:off x="2827023" y="176960"/>
            <a:ext cx="6537953" cy="120032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3600" b="1" dirty="0">
                <a:solidFill>
                  <a:srgbClr val="1F4E79"/>
                </a:solidFill>
              </a:rPr>
              <a:t>JUEGOS DEPORTIVOS DEL MAGISTERIO DE COLOMBIA</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58" t="22755" r="9865" b="12661"/>
          <a:stretch/>
        </p:blipFill>
        <p:spPr bwMode="auto">
          <a:xfrm>
            <a:off x="7613660" y="4032060"/>
            <a:ext cx="4457252" cy="243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893" t="32853" r="8752" b="7853"/>
          <a:stretch/>
        </p:blipFill>
        <p:spPr bwMode="auto">
          <a:xfrm>
            <a:off x="341392" y="2224160"/>
            <a:ext cx="7196414" cy="302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6553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27630" y="525117"/>
            <a:ext cx="6423235" cy="646331"/>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s-CO" sz="3600" b="1" dirty="0">
                <a:solidFill>
                  <a:srgbClr val="1F4E79"/>
                </a:solidFill>
              </a:rPr>
              <a:t>DEPORTES INDIVIDUALES </a:t>
            </a:r>
          </a:p>
        </p:txBody>
      </p:sp>
      <p:graphicFrame>
        <p:nvGraphicFramePr>
          <p:cNvPr id="5" name="4 Tabla"/>
          <p:cNvGraphicFramePr>
            <a:graphicFrameLocks noGrp="1"/>
          </p:cNvGraphicFramePr>
          <p:nvPr>
            <p:extLst>
              <p:ext uri="{D42A27DB-BD31-4B8C-83A1-F6EECF244321}">
                <p14:modId xmlns:p14="http://schemas.microsoft.com/office/powerpoint/2010/main" val="2300949917"/>
              </p:ext>
            </p:extLst>
          </p:nvPr>
        </p:nvGraphicFramePr>
        <p:xfrm>
          <a:off x="5597205" y="1569309"/>
          <a:ext cx="4807442" cy="1876718"/>
        </p:xfrm>
        <a:graphic>
          <a:graphicData uri="http://schemas.openxmlformats.org/drawingml/2006/table">
            <a:tbl>
              <a:tblPr/>
              <a:tblGrid>
                <a:gridCol w="1517581">
                  <a:extLst>
                    <a:ext uri="{9D8B030D-6E8A-4147-A177-3AD203B41FA5}">
                      <a16:colId xmlns:a16="http://schemas.microsoft.com/office/drawing/2014/main" val="20000"/>
                    </a:ext>
                  </a:extLst>
                </a:gridCol>
                <a:gridCol w="981293">
                  <a:extLst>
                    <a:ext uri="{9D8B030D-6E8A-4147-A177-3AD203B41FA5}">
                      <a16:colId xmlns:a16="http://schemas.microsoft.com/office/drawing/2014/main" val="20001"/>
                    </a:ext>
                  </a:extLst>
                </a:gridCol>
                <a:gridCol w="912831">
                  <a:extLst>
                    <a:ext uri="{9D8B030D-6E8A-4147-A177-3AD203B41FA5}">
                      <a16:colId xmlns:a16="http://schemas.microsoft.com/office/drawing/2014/main" val="20002"/>
                    </a:ext>
                  </a:extLst>
                </a:gridCol>
                <a:gridCol w="1395737">
                  <a:extLst>
                    <a:ext uri="{9D8B030D-6E8A-4147-A177-3AD203B41FA5}">
                      <a16:colId xmlns:a16="http://schemas.microsoft.com/office/drawing/2014/main" val="20003"/>
                    </a:ext>
                  </a:extLst>
                </a:gridCol>
              </a:tblGrid>
              <a:tr h="758806">
                <a:tc>
                  <a:txBody>
                    <a:bodyPr/>
                    <a:lstStyle/>
                    <a:p>
                      <a:pPr algn="ctr" fontAlgn="ctr"/>
                      <a:r>
                        <a:rPr lang="es-CO" sz="1100" b="1" i="0" u="none" strike="noStrike" dirty="0">
                          <a:solidFill>
                            <a:srgbClr val="000000"/>
                          </a:solidFill>
                          <a:effectLst/>
                          <a:latin typeface="Calibri"/>
                        </a:rPr>
                        <a:t>DEPORTE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s-CO" sz="1100" b="1" i="0" u="none" strike="noStrike" dirty="0">
                          <a:solidFill>
                            <a:srgbClr val="000000"/>
                          </a:solidFill>
                          <a:effectLst/>
                          <a:latin typeface="Calibri"/>
                        </a:rPr>
                        <a:t>AJEDREZ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33849">
                <a:tc>
                  <a:txBody>
                    <a:bodyPr/>
                    <a:lstStyle/>
                    <a:p>
                      <a:pPr algn="ctr" fontAlgn="ctr"/>
                      <a:r>
                        <a:rPr lang="es-CO" sz="1100" b="0" i="0" u="none" strike="noStrike" dirty="0">
                          <a:solidFill>
                            <a:srgbClr val="000000"/>
                          </a:solidFill>
                          <a:effectLst/>
                          <a:latin typeface="Calibri"/>
                        </a:rPr>
                        <a:t>MODALIDAD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1799">
                <a:tc>
                  <a:txBody>
                    <a:bodyPr/>
                    <a:lstStyle/>
                    <a:p>
                      <a:pPr algn="ctr" fontAlgn="ctr"/>
                      <a:r>
                        <a:rPr lang="es-CO" sz="1100" b="0" i="0" u="none" strike="noStrike">
                          <a:solidFill>
                            <a:srgbClr val="000000"/>
                          </a:solidFill>
                          <a:effectLst/>
                          <a:latin typeface="Calibri"/>
                        </a:rPr>
                        <a:t>EDAD: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CO" sz="1100" b="1" i="0" u="none" strike="noStrike" dirty="0">
                          <a:solidFill>
                            <a:srgbClr val="000000"/>
                          </a:solidFill>
                          <a:effectLst/>
                          <a:latin typeface="Calibri"/>
                        </a:rPr>
                        <a:t>     ABIERTA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a:txBody>
                    <a:bodyPr/>
                    <a:lstStyle/>
                    <a:p>
                      <a:pPr algn="ctr" fontAlgn="ctr"/>
                      <a:r>
                        <a:rPr lang="es-CO" sz="1100" b="0" i="0" u="none" strike="noStrike">
                          <a:solidFill>
                            <a:srgbClr val="000000"/>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264">
                <a:tc>
                  <a:txBody>
                    <a:bodyPr/>
                    <a:lstStyle/>
                    <a:p>
                      <a:pPr algn="ctr" fontAlgn="ctr"/>
                      <a:r>
                        <a:rPr lang="es-CO" sz="1100" b="0" i="0" u="none" strike="noStrike">
                          <a:solidFill>
                            <a:srgbClr val="000000"/>
                          </a:solidFill>
                          <a:effectLst/>
                          <a:latin typeface="Calibri"/>
                        </a:rPr>
                        <a:t>CUPOS: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1 PARTICIPANTE FEMENINO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a:rPr>
                        <a:t>1 PARTICIPANTE MASCULINO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a:rPr>
                        <a:t>1 ENTRENADOR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3840703097"/>
              </p:ext>
            </p:extLst>
          </p:nvPr>
        </p:nvGraphicFramePr>
        <p:xfrm>
          <a:off x="515743" y="1586337"/>
          <a:ext cx="4807442" cy="1842663"/>
        </p:xfrm>
        <a:graphic>
          <a:graphicData uri="http://schemas.openxmlformats.org/drawingml/2006/table">
            <a:tbl>
              <a:tblPr/>
              <a:tblGrid>
                <a:gridCol w="644841">
                  <a:extLst>
                    <a:ext uri="{9D8B030D-6E8A-4147-A177-3AD203B41FA5}">
                      <a16:colId xmlns:a16="http://schemas.microsoft.com/office/drawing/2014/main" val="20000"/>
                    </a:ext>
                  </a:extLst>
                </a:gridCol>
                <a:gridCol w="410645">
                  <a:extLst>
                    <a:ext uri="{9D8B030D-6E8A-4147-A177-3AD203B41FA5}">
                      <a16:colId xmlns:a16="http://schemas.microsoft.com/office/drawing/2014/main" val="20001"/>
                    </a:ext>
                  </a:extLst>
                </a:gridCol>
                <a:gridCol w="436309">
                  <a:extLst>
                    <a:ext uri="{9D8B030D-6E8A-4147-A177-3AD203B41FA5}">
                      <a16:colId xmlns:a16="http://schemas.microsoft.com/office/drawing/2014/main" val="20002"/>
                    </a:ext>
                  </a:extLst>
                </a:gridCol>
                <a:gridCol w="375355">
                  <a:extLst>
                    <a:ext uri="{9D8B030D-6E8A-4147-A177-3AD203B41FA5}">
                      <a16:colId xmlns:a16="http://schemas.microsoft.com/office/drawing/2014/main" val="20003"/>
                    </a:ext>
                  </a:extLst>
                </a:gridCol>
                <a:gridCol w="513306">
                  <a:extLst>
                    <a:ext uri="{9D8B030D-6E8A-4147-A177-3AD203B41FA5}">
                      <a16:colId xmlns:a16="http://schemas.microsoft.com/office/drawing/2014/main" val="20004"/>
                    </a:ext>
                  </a:extLst>
                </a:gridCol>
                <a:gridCol w="423477">
                  <a:extLst>
                    <a:ext uri="{9D8B030D-6E8A-4147-A177-3AD203B41FA5}">
                      <a16:colId xmlns:a16="http://schemas.microsoft.com/office/drawing/2014/main" val="20005"/>
                    </a:ext>
                  </a:extLst>
                </a:gridCol>
                <a:gridCol w="384979">
                  <a:extLst>
                    <a:ext uri="{9D8B030D-6E8A-4147-A177-3AD203B41FA5}">
                      <a16:colId xmlns:a16="http://schemas.microsoft.com/office/drawing/2014/main" val="20006"/>
                    </a:ext>
                  </a:extLst>
                </a:gridCol>
                <a:gridCol w="529346">
                  <a:extLst>
                    <a:ext uri="{9D8B030D-6E8A-4147-A177-3AD203B41FA5}">
                      <a16:colId xmlns:a16="http://schemas.microsoft.com/office/drawing/2014/main" val="20007"/>
                    </a:ext>
                  </a:extLst>
                </a:gridCol>
                <a:gridCol w="1089184">
                  <a:extLst>
                    <a:ext uri="{9D8B030D-6E8A-4147-A177-3AD203B41FA5}">
                      <a16:colId xmlns:a16="http://schemas.microsoft.com/office/drawing/2014/main" val="20008"/>
                    </a:ext>
                  </a:extLst>
                </a:gridCol>
              </a:tblGrid>
              <a:tr h="418786">
                <a:tc>
                  <a:txBody>
                    <a:bodyPr/>
                    <a:lstStyle/>
                    <a:p>
                      <a:pPr algn="ctr" fontAlgn="ctr"/>
                      <a:r>
                        <a:rPr lang="es-CO" sz="1100" b="1" i="0" u="none" strike="noStrike" dirty="0">
                          <a:solidFill>
                            <a:srgbClr val="000000"/>
                          </a:solidFill>
                          <a:effectLst/>
                          <a:latin typeface="Calibri"/>
                        </a:rPr>
                        <a:t>DEPORTE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ctr" fontAlgn="ctr"/>
                      <a:r>
                        <a:rPr lang="es-CO" sz="1100" b="1" i="0" u="none" strike="noStrike" dirty="0">
                          <a:solidFill>
                            <a:srgbClr val="000000"/>
                          </a:solidFill>
                          <a:effectLst/>
                          <a:latin typeface="Calibri"/>
                        </a:rPr>
                        <a:t>ATLETISMO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209394">
                <a:tc gridSpan="8">
                  <a:txBody>
                    <a:bodyPr/>
                    <a:lstStyle/>
                    <a:p>
                      <a:pPr algn="ctr" fontAlgn="ctr"/>
                      <a:r>
                        <a:rPr lang="es-CO" sz="1100" b="0" i="0" u="none" strike="noStrike">
                          <a:solidFill>
                            <a:srgbClr val="000000"/>
                          </a:solidFill>
                          <a:effectLst/>
                          <a:latin typeface="Calibri"/>
                        </a:rPr>
                        <a:t>CATEGORIA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3">
                  <a:txBody>
                    <a:bodyPr/>
                    <a:lstStyle/>
                    <a:p>
                      <a:pPr algn="ctr" fontAlgn="ctr"/>
                      <a:r>
                        <a:rPr lang="es-CO" sz="1100" b="0" i="0" u="none" strike="noStrike">
                          <a:solidFill>
                            <a:srgbClr val="000000"/>
                          </a:solidFill>
                          <a:effectLst/>
                          <a:latin typeface="Calibri"/>
                        </a:rPr>
                        <a:t>ENTRENADOR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38650">
                <a:tc gridSpan="2">
                  <a:txBody>
                    <a:bodyPr/>
                    <a:lstStyle/>
                    <a:p>
                      <a:pPr algn="ctr" fontAlgn="ctr"/>
                      <a:r>
                        <a:rPr lang="es-CO" sz="1100" b="0" i="0" u="none" strike="noStrike">
                          <a:solidFill>
                            <a:srgbClr val="000000"/>
                          </a:solidFill>
                          <a:effectLst/>
                          <a:latin typeface="Calibri"/>
                        </a:rPr>
                        <a:t>HASTA 30 AÑOS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100" b="0" i="0" u="none" strike="noStrike">
                          <a:solidFill>
                            <a:srgbClr val="000000"/>
                          </a:solidFill>
                          <a:effectLst/>
                          <a:latin typeface="Calibri"/>
                        </a:rPr>
                        <a:t>DE 31 A 40 AÑOS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100" b="0" i="0" u="none" strike="noStrike">
                          <a:solidFill>
                            <a:srgbClr val="000000"/>
                          </a:solidFill>
                          <a:effectLst/>
                          <a:latin typeface="Calibri"/>
                        </a:rPr>
                        <a:t>DE 41 A 50 AÑOS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gridSpan="2">
                  <a:txBody>
                    <a:bodyPr/>
                    <a:lstStyle/>
                    <a:p>
                      <a:pPr algn="ctr" fontAlgn="ctr"/>
                      <a:r>
                        <a:rPr lang="es-CO" sz="1100" b="0" i="0" u="none" strike="noStrike" dirty="0">
                          <a:solidFill>
                            <a:srgbClr val="000000"/>
                          </a:solidFill>
                          <a:effectLst/>
                          <a:latin typeface="Calibri"/>
                        </a:rPr>
                        <a:t>DE 51 AÑOS EN ADELANTE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O"/>
                    </a:p>
                  </a:txBody>
                  <a:tcPr/>
                </a:tc>
                <a:tc vMerge="1">
                  <a:txBody>
                    <a:bodyPr/>
                    <a:lstStyle/>
                    <a:p>
                      <a:endParaRPr lang="es-CO"/>
                    </a:p>
                  </a:txBody>
                  <a:tcPr/>
                </a:tc>
                <a:extLst>
                  <a:ext uri="{0D108BD9-81ED-4DB2-BD59-A6C34878D82A}">
                    <a16:rowId xmlns:a16="http://schemas.microsoft.com/office/drawing/2014/main" val="10002"/>
                  </a:ext>
                </a:extLst>
              </a:tr>
              <a:tr h="282682">
                <a:tc>
                  <a:txBody>
                    <a:bodyPr/>
                    <a:lstStyle/>
                    <a:p>
                      <a:pPr algn="ctr" fontAlgn="ctr"/>
                      <a:r>
                        <a:rPr lang="es-CO" sz="1100" b="0" i="0" u="none" strike="noStrike">
                          <a:solidFill>
                            <a:srgbClr val="000000"/>
                          </a:solidFill>
                          <a:effectLst/>
                          <a:latin typeface="Calibri"/>
                        </a:rPr>
                        <a:t>FEM.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FEM.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FEM.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a:solidFill>
                            <a:srgbClr val="000000"/>
                          </a:solidFill>
                          <a:effectLst/>
                          <a:latin typeface="Calibri"/>
                        </a:rPr>
                        <a:t>FEM.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100" b="0" i="0" u="none" strike="noStrike" dirty="0">
                          <a:solidFill>
                            <a:srgbClr val="000000"/>
                          </a:solidFill>
                          <a:effectLst/>
                          <a:latin typeface="Calibri"/>
                        </a:rPr>
                        <a:t>MAS.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CO"/>
                    </a:p>
                  </a:txBody>
                  <a:tcPr/>
                </a:tc>
                <a:extLst>
                  <a:ext uri="{0D108BD9-81ED-4DB2-BD59-A6C34878D82A}">
                    <a16:rowId xmlns:a16="http://schemas.microsoft.com/office/drawing/2014/main" val="10003"/>
                  </a:ext>
                </a:extLst>
              </a:tr>
              <a:tr h="293151">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dirty="0">
                          <a:solidFill>
                            <a:srgbClr val="000000"/>
                          </a:solidFill>
                          <a:effectLst/>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auto"/>
                      <a:r>
                        <a:rPr lang="es-CO" sz="1100" b="0" i="0" u="none" strike="noStrike" dirty="0">
                          <a:solidFill>
                            <a:srgbClr val="000000"/>
                          </a:solidFill>
                          <a:effectLst/>
                          <a:latin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7" name="2 Imagen"/>
          <p:cNvPicPr>
            <a:picLocks noChangeAspect="1"/>
          </p:cNvPicPr>
          <p:nvPr/>
        </p:nvPicPr>
        <p:blipFill rotWithShape="1">
          <a:blip r:embed="rId2"/>
          <a:srcRect l="13105" t="10808" r="16095" b="12051"/>
          <a:stretch/>
        </p:blipFill>
        <p:spPr>
          <a:xfrm>
            <a:off x="1783341" y="3680627"/>
            <a:ext cx="5396322" cy="3000882"/>
          </a:xfrm>
          <a:prstGeom prst="rect">
            <a:avLst/>
          </a:prstGeom>
        </p:spPr>
        <p:style>
          <a:lnRef idx="1">
            <a:schemeClr val="dk1"/>
          </a:lnRef>
          <a:fillRef idx="2">
            <a:schemeClr val="dk1"/>
          </a:fillRef>
          <a:effectRef idx="1">
            <a:schemeClr val="dk1"/>
          </a:effectRef>
          <a:fontRef idx="minor">
            <a:schemeClr val="dk1"/>
          </a:fontRef>
        </p:style>
      </p:pic>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27" t="10816" r="10535" b="13703"/>
          <a:stretch/>
        </p:blipFill>
        <p:spPr bwMode="auto">
          <a:xfrm>
            <a:off x="7730659" y="3978948"/>
            <a:ext cx="3730413" cy="200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29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02" t="19231" r="15486" b="43269"/>
          <a:stretch/>
        </p:blipFill>
        <p:spPr bwMode="auto">
          <a:xfrm>
            <a:off x="246992" y="612120"/>
            <a:ext cx="7609121" cy="221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497" t="20774" r="18910" b="14904"/>
          <a:stretch/>
        </p:blipFill>
        <p:spPr bwMode="auto">
          <a:xfrm>
            <a:off x="5306097" y="2827573"/>
            <a:ext cx="6394368" cy="352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82" t="15385" r="21974" b="18390"/>
          <a:stretch/>
        </p:blipFill>
        <p:spPr bwMode="auto">
          <a:xfrm rot="20976409">
            <a:off x="1312153" y="3558832"/>
            <a:ext cx="2897101" cy="1864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784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506" t="13622" r="10710" b="9295"/>
          <a:stretch/>
        </p:blipFill>
        <p:spPr bwMode="auto">
          <a:xfrm>
            <a:off x="616901" y="692321"/>
            <a:ext cx="7780297" cy="3745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02" t="18911" r="20351" b="13743"/>
          <a:stretch/>
        </p:blipFill>
        <p:spPr bwMode="auto">
          <a:xfrm rot="365333">
            <a:off x="8326745" y="2831850"/>
            <a:ext cx="3122745" cy="1750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550" t="13622" r="9720" b="13743"/>
          <a:stretch/>
        </p:blipFill>
        <p:spPr bwMode="auto">
          <a:xfrm>
            <a:off x="6781240" y="4440054"/>
            <a:ext cx="3231917" cy="163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754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489" t="10577" r="19090" b="6250"/>
          <a:stretch/>
        </p:blipFill>
        <p:spPr bwMode="auto">
          <a:xfrm>
            <a:off x="210042" y="287231"/>
            <a:ext cx="7137869" cy="518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39" r="800" b="12082"/>
          <a:stretch/>
        </p:blipFill>
        <p:spPr bwMode="auto">
          <a:xfrm rot="1762539">
            <a:off x="7514763" y="3550032"/>
            <a:ext cx="4092527" cy="175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577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37" t="36539" r="27649" b="24779"/>
          <a:stretch/>
        </p:blipFill>
        <p:spPr bwMode="auto">
          <a:xfrm>
            <a:off x="710213" y="419831"/>
            <a:ext cx="7898833" cy="389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53" t="9615" r="22875" b="17789"/>
          <a:stretch/>
        </p:blipFill>
        <p:spPr bwMode="auto">
          <a:xfrm>
            <a:off x="5729005" y="4598029"/>
            <a:ext cx="2693611" cy="1939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4778" t="9615" r="20081" b="30812"/>
          <a:stretch/>
        </p:blipFill>
        <p:spPr bwMode="auto">
          <a:xfrm>
            <a:off x="8609047" y="3742101"/>
            <a:ext cx="3266174" cy="198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76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71" t="26923" r="20531" b="28526"/>
          <a:stretch/>
        </p:blipFill>
        <p:spPr bwMode="auto">
          <a:xfrm>
            <a:off x="2103046" y="217044"/>
            <a:ext cx="6436230" cy="2728984"/>
          </a:xfrm>
          <a:prstGeom prst="rect">
            <a:avLst/>
          </a:prstGeom>
          <a:noFill/>
          <a:ln w="9525">
            <a:solidFill>
              <a:schemeClr val="tx1"/>
            </a:solidFill>
            <a:miter lim="800000"/>
            <a:headEnd/>
            <a:tailEnd/>
          </a:ln>
          <a:effectLst/>
          <a:extLst/>
        </p:spPr>
      </p:pic>
      <p:sp>
        <p:nvSpPr>
          <p:cNvPr id="6" name="5 CuadroTexto"/>
          <p:cNvSpPr txBox="1"/>
          <p:nvPr/>
        </p:nvSpPr>
        <p:spPr>
          <a:xfrm>
            <a:off x="1116633" y="3173863"/>
            <a:ext cx="1453662" cy="400110"/>
          </a:xfrm>
          <a:prstGeom prst="rect">
            <a:avLst/>
          </a:prstGeom>
          <a:noFill/>
        </p:spPr>
        <p:txBody>
          <a:bodyPr wrap="square" rtlCol="0">
            <a:spAutoFit/>
          </a:bodyPr>
          <a:lstStyle/>
          <a:p>
            <a:pPr algn="ctr"/>
            <a:r>
              <a:rPr lang="es-CO" sz="2000" b="1" dirty="0">
                <a:solidFill>
                  <a:srgbClr val="1F4E79"/>
                </a:solidFill>
              </a:rPr>
              <a:t>DANZA</a:t>
            </a:r>
          </a:p>
        </p:txBody>
      </p:sp>
      <p:sp>
        <p:nvSpPr>
          <p:cNvPr id="7" name="6 CuadroTexto"/>
          <p:cNvSpPr txBox="1"/>
          <p:nvPr/>
        </p:nvSpPr>
        <p:spPr>
          <a:xfrm>
            <a:off x="5480260" y="3182826"/>
            <a:ext cx="1453662" cy="400110"/>
          </a:xfrm>
          <a:prstGeom prst="rect">
            <a:avLst/>
          </a:prstGeom>
          <a:noFill/>
        </p:spPr>
        <p:txBody>
          <a:bodyPr wrap="square" rtlCol="0">
            <a:spAutoFit/>
          </a:bodyPr>
          <a:lstStyle/>
          <a:p>
            <a:pPr algn="ctr"/>
            <a:r>
              <a:rPr lang="es-CO" sz="2000" b="1" dirty="0">
                <a:solidFill>
                  <a:srgbClr val="1F4E79"/>
                </a:solidFill>
              </a:rPr>
              <a:t>ORALIDAD</a:t>
            </a:r>
          </a:p>
        </p:txBody>
      </p:sp>
      <p:sp>
        <p:nvSpPr>
          <p:cNvPr id="8" name="7 CuadroTexto"/>
          <p:cNvSpPr txBox="1"/>
          <p:nvPr/>
        </p:nvSpPr>
        <p:spPr>
          <a:xfrm>
            <a:off x="7458445" y="3182826"/>
            <a:ext cx="1453662" cy="400110"/>
          </a:xfrm>
          <a:prstGeom prst="rect">
            <a:avLst/>
          </a:prstGeom>
          <a:noFill/>
        </p:spPr>
        <p:txBody>
          <a:bodyPr wrap="square" rtlCol="0">
            <a:spAutoFit/>
          </a:bodyPr>
          <a:lstStyle/>
          <a:p>
            <a:pPr algn="ctr"/>
            <a:r>
              <a:rPr lang="es-CO" sz="2000" b="1" dirty="0">
                <a:solidFill>
                  <a:srgbClr val="1F4E79"/>
                </a:solidFill>
              </a:rPr>
              <a:t>TEATRO</a:t>
            </a:r>
          </a:p>
        </p:txBody>
      </p:sp>
      <p:sp>
        <p:nvSpPr>
          <p:cNvPr id="9" name="8 CuadroTexto"/>
          <p:cNvSpPr txBox="1"/>
          <p:nvPr/>
        </p:nvSpPr>
        <p:spPr>
          <a:xfrm>
            <a:off x="3247506" y="3177924"/>
            <a:ext cx="1453662" cy="400110"/>
          </a:xfrm>
          <a:prstGeom prst="rect">
            <a:avLst/>
          </a:prstGeom>
          <a:noFill/>
        </p:spPr>
        <p:txBody>
          <a:bodyPr wrap="square" rtlCol="0">
            <a:spAutoFit/>
          </a:bodyPr>
          <a:lstStyle/>
          <a:p>
            <a:pPr algn="ctr"/>
            <a:r>
              <a:rPr lang="es-CO" sz="2000" b="1" dirty="0">
                <a:solidFill>
                  <a:srgbClr val="1F4E79"/>
                </a:solidFill>
              </a:rPr>
              <a:t>MÚSICA</a:t>
            </a:r>
          </a:p>
        </p:txBody>
      </p:sp>
      <p:sp>
        <p:nvSpPr>
          <p:cNvPr id="10" name="9 CuadroTexto"/>
          <p:cNvSpPr txBox="1"/>
          <p:nvPr/>
        </p:nvSpPr>
        <p:spPr>
          <a:xfrm>
            <a:off x="9508844" y="3173863"/>
            <a:ext cx="1453662" cy="400110"/>
          </a:xfrm>
          <a:prstGeom prst="rect">
            <a:avLst/>
          </a:prstGeom>
          <a:noFill/>
        </p:spPr>
        <p:txBody>
          <a:bodyPr wrap="square" rtlCol="0">
            <a:spAutoFit/>
          </a:bodyPr>
          <a:lstStyle/>
          <a:p>
            <a:pPr algn="ctr"/>
            <a:r>
              <a:rPr lang="es-CO" sz="2000" b="1" dirty="0">
                <a:solidFill>
                  <a:srgbClr val="1F4E79"/>
                </a:solidFill>
              </a:rPr>
              <a:t>PINTURA</a:t>
            </a:r>
          </a:p>
        </p:txBody>
      </p:sp>
      <p:pic>
        <p:nvPicPr>
          <p:cNvPr id="11" name="10 Imagen"/>
          <p:cNvPicPr>
            <a:picLocks noChangeAspect="1"/>
          </p:cNvPicPr>
          <p:nvPr/>
        </p:nvPicPr>
        <p:blipFill rotWithShape="1">
          <a:blip r:embed="rId3" cstate="print">
            <a:extLst>
              <a:ext uri="{28A0092B-C50C-407E-A947-70E740481C1C}">
                <a14:useLocalDpi xmlns:a14="http://schemas.microsoft.com/office/drawing/2010/main" val="0"/>
              </a:ext>
            </a:extLst>
          </a:blip>
          <a:srcRect l="14299" t="15016" r="20941" b="11070"/>
          <a:stretch/>
        </p:blipFill>
        <p:spPr>
          <a:xfrm>
            <a:off x="7358675" y="3789141"/>
            <a:ext cx="1653204" cy="1415161"/>
          </a:xfrm>
          <a:prstGeom prst="rect">
            <a:avLst/>
          </a:prstGeom>
        </p:spPr>
        <p:style>
          <a:lnRef idx="1">
            <a:schemeClr val="accent1"/>
          </a:lnRef>
          <a:fillRef idx="3">
            <a:schemeClr val="accent1"/>
          </a:fillRef>
          <a:effectRef idx="2">
            <a:schemeClr val="accent1"/>
          </a:effectRef>
          <a:fontRef idx="minor">
            <a:schemeClr val="lt1"/>
          </a:fontRef>
        </p:style>
      </p:pic>
      <p:pic>
        <p:nvPicPr>
          <p:cNvPr id="12" name="11 Imagen"/>
          <p:cNvPicPr>
            <a:picLocks noChangeAspect="1"/>
          </p:cNvPicPr>
          <p:nvPr/>
        </p:nvPicPr>
        <p:blipFill rotWithShape="1">
          <a:blip r:embed="rId4" cstate="print">
            <a:extLst>
              <a:ext uri="{28A0092B-C50C-407E-A947-70E740481C1C}">
                <a14:useLocalDpi xmlns:a14="http://schemas.microsoft.com/office/drawing/2010/main" val="0"/>
              </a:ext>
            </a:extLst>
          </a:blip>
          <a:srcRect l="6750" r="6757"/>
          <a:stretch/>
        </p:blipFill>
        <p:spPr>
          <a:xfrm>
            <a:off x="5321161" y="3696853"/>
            <a:ext cx="1612761" cy="1492435"/>
          </a:xfrm>
          <a:prstGeom prst="rect">
            <a:avLst/>
          </a:prstGeom>
        </p:spPr>
        <p:style>
          <a:lnRef idx="1">
            <a:schemeClr val="accent1"/>
          </a:lnRef>
          <a:fillRef idx="3">
            <a:schemeClr val="accent1"/>
          </a:fillRef>
          <a:effectRef idx="2">
            <a:schemeClr val="accent1"/>
          </a:effectRef>
          <a:fontRef idx="minor">
            <a:schemeClr val="lt1"/>
          </a:fontRef>
        </p:style>
      </p:pic>
      <p:pic>
        <p:nvPicPr>
          <p:cNvPr id="13" name="1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4544" y="3696853"/>
            <a:ext cx="1781864" cy="1488116"/>
          </a:xfrm>
          <a:prstGeom prst="rect">
            <a:avLst/>
          </a:prstGeom>
        </p:spPr>
        <p:style>
          <a:lnRef idx="1">
            <a:schemeClr val="accent1"/>
          </a:lnRef>
          <a:fillRef idx="3">
            <a:schemeClr val="accent1"/>
          </a:fillRef>
          <a:effectRef idx="2">
            <a:schemeClr val="accent1"/>
          </a:effectRef>
          <a:fontRef idx="minor">
            <a:schemeClr val="lt1"/>
          </a:fontRef>
        </p:style>
      </p:pic>
      <p:pic>
        <p:nvPicPr>
          <p:cNvPr id="14" name="13 Imagen"/>
          <p:cNvPicPr>
            <a:picLocks noChangeAspect="1"/>
          </p:cNvPicPr>
          <p:nvPr/>
        </p:nvPicPr>
        <p:blipFill rotWithShape="1">
          <a:blip r:embed="rId6" cstate="print">
            <a:extLst>
              <a:ext uri="{28A0092B-C50C-407E-A947-70E740481C1C}">
                <a14:useLocalDpi xmlns:a14="http://schemas.microsoft.com/office/drawing/2010/main" val="0"/>
              </a:ext>
            </a:extLst>
          </a:blip>
          <a:srcRect l="8518" t="29060" r="17180" b="9774"/>
          <a:stretch/>
        </p:blipFill>
        <p:spPr>
          <a:xfrm>
            <a:off x="1023288" y="3635288"/>
            <a:ext cx="1666503" cy="1615564"/>
          </a:xfrm>
          <a:prstGeom prst="rect">
            <a:avLst/>
          </a:prstGeom>
        </p:spPr>
        <p:style>
          <a:lnRef idx="1">
            <a:schemeClr val="accent1"/>
          </a:lnRef>
          <a:fillRef idx="3">
            <a:schemeClr val="accent1"/>
          </a:fillRef>
          <a:effectRef idx="2">
            <a:schemeClr val="accent1"/>
          </a:effectRef>
          <a:fontRef idx="minor">
            <a:schemeClr val="lt1"/>
          </a:fontRef>
        </p:style>
      </p:pic>
      <p:pic>
        <p:nvPicPr>
          <p:cNvPr id="15" name="14 Imagen"/>
          <p:cNvPicPr>
            <a:picLocks noChangeAspect="1"/>
          </p:cNvPicPr>
          <p:nvPr/>
        </p:nvPicPr>
        <p:blipFill rotWithShape="1">
          <a:blip r:embed="rId7" cstate="print">
            <a:extLst>
              <a:ext uri="{28A0092B-C50C-407E-A947-70E740481C1C}">
                <a14:useLocalDpi xmlns:a14="http://schemas.microsoft.com/office/drawing/2010/main" val="0"/>
              </a:ext>
            </a:extLst>
          </a:blip>
          <a:srcRect l="17586" t="18888" b="25441"/>
          <a:stretch/>
        </p:blipFill>
        <p:spPr>
          <a:xfrm>
            <a:off x="9415060" y="3765747"/>
            <a:ext cx="1641231" cy="1429626"/>
          </a:xfrm>
          <a:prstGeom prst="rect">
            <a:avLst/>
          </a:prstGeom>
        </p:spPr>
      </p:pic>
      <p:sp>
        <p:nvSpPr>
          <p:cNvPr id="3" name="2 Rectángulo redondeado"/>
          <p:cNvSpPr/>
          <p:nvPr/>
        </p:nvSpPr>
        <p:spPr>
          <a:xfrm>
            <a:off x="1056663" y="5417123"/>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12 participantes</a:t>
            </a:r>
          </a:p>
        </p:txBody>
      </p:sp>
      <p:sp>
        <p:nvSpPr>
          <p:cNvPr id="16" name="15 Rectángulo redondeado"/>
          <p:cNvSpPr/>
          <p:nvPr/>
        </p:nvSpPr>
        <p:spPr>
          <a:xfrm>
            <a:off x="3256075" y="5417123"/>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6 participantes</a:t>
            </a:r>
          </a:p>
        </p:txBody>
      </p:sp>
      <p:sp>
        <p:nvSpPr>
          <p:cNvPr id="17" name="16 Rectángulo redondeado"/>
          <p:cNvSpPr/>
          <p:nvPr/>
        </p:nvSpPr>
        <p:spPr>
          <a:xfrm>
            <a:off x="5320738" y="5417123"/>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2 participantes</a:t>
            </a:r>
          </a:p>
        </p:txBody>
      </p:sp>
      <p:sp>
        <p:nvSpPr>
          <p:cNvPr id="18" name="17 Rectángulo redondeado"/>
          <p:cNvSpPr/>
          <p:nvPr/>
        </p:nvSpPr>
        <p:spPr>
          <a:xfrm>
            <a:off x="7385401" y="5417123"/>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Hasta 6 participantes</a:t>
            </a:r>
          </a:p>
        </p:txBody>
      </p:sp>
      <p:sp>
        <p:nvSpPr>
          <p:cNvPr id="19" name="18 Rectángulo redondeado"/>
          <p:cNvSpPr/>
          <p:nvPr/>
        </p:nvSpPr>
        <p:spPr>
          <a:xfrm>
            <a:off x="9497805" y="5361709"/>
            <a:ext cx="1599751" cy="10668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solidFill>
                  <a:srgbClr val="1F4E79"/>
                </a:solidFill>
              </a:rPr>
              <a:t>1</a:t>
            </a:r>
          </a:p>
          <a:p>
            <a:pPr algn="ctr"/>
            <a:r>
              <a:rPr lang="es-CO" b="1" dirty="0">
                <a:solidFill>
                  <a:srgbClr val="1F4E79"/>
                </a:solidFill>
              </a:rPr>
              <a:t>participante</a:t>
            </a:r>
          </a:p>
        </p:txBody>
      </p:sp>
    </p:spTree>
    <p:extLst>
      <p:ext uri="{BB962C8B-B14F-4D97-AF65-F5344CB8AC3E}">
        <p14:creationId xmlns:p14="http://schemas.microsoft.com/office/powerpoint/2010/main" val="2002687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3325563" y="281918"/>
            <a:ext cx="5540867" cy="659567"/>
          </a:xfrm>
          <a:prstGeom prst="roundRect">
            <a:avLst/>
          </a:prstGeom>
          <a:solidFill>
            <a:srgbClr val="0B4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CuadroTexto 5"/>
          <p:cNvSpPr txBox="1"/>
          <p:nvPr/>
        </p:nvSpPr>
        <p:spPr>
          <a:xfrm>
            <a:off x="3623928" y="268196"/>
            <a:ext cx="4944139" cy="646331"/>
          </a:xfrm>
          <a:prstGeom prst="rect">
            <a:avLst/>
          </a:prstGeom>
          <a:noFill/>
        </p:spPr>
        <p:txBody>
          <a:bodyPr wrap="square" rtlCol="0" anchor="ctr">
            <a:spAutoFit/>
          </a:bodyPr>
          <a:lstStyle/>
          <a:p>
            <a:pPr algn="ctr"/>
            <a:r>
              <a:rPr lang="es-CO" sz="3600" b="1" dirty="0">
                <a:solidFill>
                  <a:schemeClr val="bg1"/>
                </a:solidFill>
              </a:rPr>
              <a:t>Secretaría de Educación</a:t>
            </a:r>
            <a:endParaRPr lang="en-US" sz="3600" dirty="0">
              <a:solidFill>
                <a:schemeClr val="bg1"/>
              </a:solidFill>
            </a:endParaRPr>
          </a:p>
        </p:txBody>
      </p:sp>
      <p:sp>
        <p:nvSpPr>
          <p:cNvPr id="7" name="CuadroTexto 4"/>
          <p:cNvSpPr txBox="1"/>
          <p:nvPr/>
        </p:nvSpPr>
        <p:spPr>
          <a:xfrm>
            <a:off x="1432439" y="1105323"/>
            <a:ext cx="8659223"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s-CO" sz="3000" b="1" dirty="0">
                <a:solidFill>
                  <a:schemeClr val="accent1">
                    <a:lumMod val="50000"/>
                  </a:schemeClr>
                </a:solidFill>
              </a:rPr>
              <a:t>LINEAMIENTOS PLAN DE ASISTENCIA TÉCNICA BIENESTAR LABORAL DOCENTE- MEN</a:t>
            </a:r>
            <a:endParaRPr lang="es-ES" sz="3000" b="1" dirty="0">
              <a:solidFill>
                <a:schemeClr val="accent1">
                  <a:lumMod val="50000"/>
                </a:schemeClr>
              </a:solidFill>
            </a:endParaRPr>
          </a:p>
        </p:txBody>
      </p:sp>
      <p:sp>
        <p:nvSpPr>
          <p:cNvPr id="8" name="Título 6">
            <a:extLst>
              <a:ext uri="{FF2B5EF4-FFF2-40B4-BE49-F238E27FC236}">
                <a16:creationId xmlns:a16="http://schemas.microsoft.com/office/drawing/2014/main" id="{72FAEA24-8683-3C81-7930-AA86EA113165}"/>
              </a:ext>
            </a:extLst>
          </p:cNvPr>
          <p:cNvSpPr txBox="1">
            <a:spLocks/>
          </p:cNvSpPr>
          <p:nvPr/>
        </p:nvSpPr>
        <p:spPr>
          <a:xfrm>
            <a:off x="2385643" y="2872123"/>
            <a:ext cx="7420703" cy="5287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CO" sz="3600" b="1" dirty="0">
                <a:solidFill>
                  <a:srgbClr val="1F4E79"/>
                </a:solidFill>
                <a:latin typeface="+mn-lt"/>
                <a:ea typeface="Verdana" panose="020B0604030504040204" pitchFamily="34" charset="0"/>
              </a:rPr>
              <a:t>DECRETO 1567 DE 1998</a:t>
            </a:r>
          </a:p>
        </p:txBody>
      </p:sp>
      <p:sp>
        <p:nvSpPr>
          <p:cNvPr id="9" name="Marcador de texto 7">
            <a:extLst>
              <a:ext uri="{FF2B5EF4-FFF2-40B4-BE49-F238E27FC236}">
                <a16:creationId xmlns:a16="http://schemas.microsoft.com/office/drawing/2014/main" id="{DCDE9064-BE3D-EC54-37B7-ED0622C09E03}"/>
              </a:ext>
            </a:extLst>
          </p:cNvPr>
          <p:cNvSpPr txBox="1">
            <a:spLocks/>
          </p:cNvSpPr>
          <p:nvPr/>
        </p:nvSpPr>
        <p:spPr>
          <a:xfrm>
            <a:off x="971109" y="3691533"/>
            <a:ext cx="9983609" cy="53265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CO" sz="2400" kern="100" dirty="0">
                <a:solidFill>
                  <a:srgbClr val="1F4E79"/>
                </a:solidFill>
                <a:ea typeface="Verdana" panose="020B0604030504040204" pitchFamily="34" charset="0"/>
                <a:cs typeface="Times New Roman" panose="02020603050405020304" pitchFamily="18" charset="0"/>
              </a:rPr>
              <a:t>Por el cual se crea el sistema nacional de capacitación y el sistema de estímulos para los empleados del Estado.</a:t>
            </a:r>
          </a:p>
          <a:p>
            <a:pPr algn="ctr"/>
            <a:endParaRPr lang="es-CO" sz="2400" dirty="0">
              <a:solidFill>
                <a:srgbClr val="1F4E79"/>
              </a:solidFill>
              <a:ea typeface="Verdana" panose="020B0604030504040204" pitchFamily="34" charset="0"/>
            </a:endParaRPr>
          </a:p>
        </p:txBody>
      </p:sp>
      <p:sp>
        <p:nvSpPr>
          <p:cNvPr id="10" name="Marcador de texto 7">
            <a:extLst>
              <a:ext uri="{FF2B5EF4-FFF2-40B4-BE49-F238E27FC236}">
                <a16:creationId xmlns:a16="http://schemas.microsoft.com/office/drawing/2014/main" id="{DCDE9064-BE3D-EC54-37B7-ED0622C09E03}"/>
              </a:ext>
            </a:extLst>
          </p:cNvPr>
          <p:cNvSpPr txBox="1">
            <a:spLocks/>
          </p:cNvSpPr>
          <p:nvPr/>
        </p:nvSpPr>
        <p:spPr>
          <a:xfrm>
            <a:off x="1445735" y="4980094"/>
            <a:ext cx="9300517" cy="6273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400" kern="100" dirty="0">
                <a:solidFill>
                  <a:srgbClr val="1F4E79"/>
                </a:solidFill>
                <a:ea typeface="Verdana" panose="020B0604030504040204" pitchFamily="34" charset="0"/>
                <a:cs typeface="Times New Roman" panose="02020603050405020304" pitchFamily="18" charset="0"/>
              </a:rPr>
              <a:t>Por medio del cual se expide el Decreto Único Reglamentario del Sector de Función Pública. </a:t>
            </a:r>
            <a:endParaRPr lang="es-CO" sz="2400" dirty="0">
              <a:solidFill>
                <a:srgbClr val="1F4E79"/>
              </a:solidFill>
              <a:ea typeface="Verdana" panose="020B0604030504040204" pitchFamily="34" charset="0"/>
            </a:endParaRPr>
          </a:p>
        </p:txBody>
      </p:sp>
      <p:sp>
        <p:nvSpPr>
          <p:cNvPr id="11" name="TextBox 5">
            <a:extLst>
              <a:ext uri="{FF2B5EF4-FFF2-40B4-BE49-F238E27FC236}">
                <a16:creationId xmlns:a16="http://schemas.microsoft.com/office/drawing/2014/main" id="{67AE5F65-0F0A-0016-87C4-82B416B9FD00}"/>
              </a:ext>
            </a:extLst>
          </p:cNvPr>
          <p:cNvSpPr txBox="1"/>
          <p:nvPr/>
        </p:nvSpPr>
        <p:spPr>
          <a:xfrm>
            <a:off x="3071333" y="2173389"/>
            <a:ext cx="6049325" cy="646331"/>
          </a:xfrm>
          <a:prstGeom prst="rect">
            <a:avLst/>
          </a:prstGeom>
          <a:noFill/>
        </p:spPr>
        <p:txBody>
          <a:bodyPr wrap="square" rtlCol="0" anchor="ctr">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n-US" sz="3600" dirty="0">
                <a:solidFill>
                  <a:srgbClr val="1F4E79"/>
                </a:solidFill>
                <a:latin typeface="+mn-lt"/>
              </a:rPr>
              <a:t>Marco Normativo</a:t>
            </a:r>
          </a:p>
        </p:txBody>
      </p:sp>
      <p:sp>
        <p:nvSpPr>
          <p:cNvPr id="12" name="Título 6">
            <a:extLst>
              <a:ext uri="{FF2B5EF4-FFF2-40B4-BE49-F238E27FC236}">
                <a16:creationId xmlns:a16="http://schemas.microsoft.com/office/drawing/2014/main" id="{72FAEA24-8683-3C81-7930-AA86EA113165}"/>
              </a:ext>
            </a:extLst>
          </p:cNvPr>
          <p:cNvSpPr txBox="1">
            <a:spLocks/>
          </p:cNvSpPr>
          <p:nvPr/>
        </p:nvSpPr>
        <p:spPr>
          <a:xfrm>
            <a:off x="2403160" y="4394204"/>
            <a:ext cx="7385668" cy="5326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dirty="0">
                <a:solidFill>
                  <a:srgbClr val="1F4E79"/>
                </a:solidFill>
                <a:latin typeface="+mn-lt"/>
                <a:ea typeface="Verdana" panose="020B0604030504040204" pitchFamily="34" charset="0"/>
              </a:rPr>
              <a:t>DECRETO 1083 DE 2015 </a:t>
            </a:r>
          </a:p>
        </p:txBody>
      </p:sp>
      <p:sp>
        <p:nvSpPr>
          <p:cNvPr id="13" name="CuadroTexto 4">
            <a:extLst>
              <a:ext uri="{FF2B5EF4-FFF2-40B4-BE49-F238E27FC236}">
                <a16:creationId xmlns:a16="http://schemas.microsoft.com/office/drawing/2014/main" id="{C8B729C5-85FE-42D1-BECA-5DD1F8B4D307}"/>
              </a:ext>
            </a:extLst>
          </p:cNvPr>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Tree>
    <p:extLst>
      <p:ext uri="{BB962C8B-B14F-4D97-AF65-F5344CB8AC3E}">
        <p14:creationId xmlns:p14="http://schemas.microsoft.com/office/powerpoint/2010/main" val="140052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31025" y="304373"/>
            <a:ext cx="8972006" cy="836658"/>
          </a:xfrm>
          <a:noFill/>
          <a:ln>
            <a:noFill/>
          </a:ln>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ctr"/>
            <a:r>
              <a:rPr lang="es-MX" sz="3600" b="1" dirty="0">
                <a:solidFill>
                  <a:srgbClr val="1F4E79"/>
                </a:solidFill>
              </a:rPr>
              <a:t>COMITÉ DE CONVIVENCIA LABORAL Y ACOSO LABORAL</a:t>
            </a:r>
            <a:endParaRPr lang="en-US" sz="3600" b="1" dirty="0">
              <a:solidFill>
                <a:srgbClr val="1F4E79"/>
              </a:solidFill>
            </a:endParaRPr>
          </a:p>
        </p:txBody>
      </p:sp>
      <p:sp>
        <p:nvSpPr>
          <p:cNvPr id="3" name="Marcador de contenido 2"/>
          <p:cNvSpPr>
            <a:spLocks noGrp="1"/>
          </p:cNvSpPr>
          <p:nvPr>
            <p:ph idx="1"/>
          </p:nvPr>
        </p:nvSpPr>
        <p:spPr>
          <a:xfrm>
            <a:off x="2332906" y="3317966"/>
            <a:ext cx="7526187" cy="2646182"/>
          </a:xfrm>
          <a:ln>
            <a:noFill/>
          </a:ln>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s-MX" sz="2400" b="1" dirty="0">
                <a:solidFill>
                  <a:srgbClr val="1F4E79"/>
                </a:solidFill>
              </a:rPr>
              <a:t>ACOSO LABORAL: </a:t>
            </a:r>
            <a:r>
              <a:rPr lang="es-MX" sz="2400" dirty="0">
                <a:solidFill>
                  <a:srgbClr val="1F4E79"/>
                </a:solidFill>
              </a:rPr>
              <a:t>Conducta persistente y demostrable, ejercida sobre un empelado o trabajador, por parte de un empleador, un jefe superior jerárquico inmediato o mediato, un compañero de trabajo o un subalterno, encaminada a infundir miedo, intimidación, terror y angustia, a causar prejuicio laboral, generar desmotivación en el trabajo, o inducir la renuncia</a:t>
            </a:r>
            <a:endParaRPr lang="en-US" sz="2400" dirty="0">
              <a:solidFill>
                <a:srgbClr val="1F4E79"/>
              </a:solidFill>
            </a:endParaRPr>
          </a:p>
        </p:txBody>
      </p:sp>
      <p:sp>
        <p:nvSpPr>
          <p:cNvPr id="4" name="CuadroTexto 3"/>
          <p:cNvSpPr txBox="1"/>
          <p:nvPr/>
        </p:nvSpPr>
        <p:spPr>
          <a:xfrm>
            <a:off x="1593668" y="1413596"/>
            <a:ext cx="8046719" cy="156966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2400" b="1" dirty="0">
                <a:solidFill>
                  <a:srgbClr val="1F4E79"/>
                </a:solidFill>
              </a:rPr>
              <a:t>Acoso Laboral Ley 1010 de 2006 </a:t>
            </a:r>
          </a:p>
          <a:p>
            <a:pPr algn="ctr"/>
            <a:r>
              <a:rPr lang="es-MX" sz="2400" dirty="0">
                <a:solidFill>
                  <a:srgbClr val="1F4E79"/>
                </a:solidFill>
              </a:rPr>
              <a:t>“Por la cual se adoptan medidas para prevenir, corregir y sancionar el acoso laboral y otros hostigamientos en el marco de las relaciones de trabajo”</a:t>
            </a:r>
            <a:endParaRPr lang="es-MX" sz="2400" b="1" dirty="0">
              <a:solidFill>
                <a:srgbClr val="1F4E79"/>
              </a:solidFill>
            </a:endParaRPr>
          </a:p>
        </p:txBody>
      </p:sp>
    </p:spTree>
    <p:extLst>
      <p:ext uri="{BB962C8B-B14F-4D97-AF65-F5344CB8AC3E}">
        <p14:creationId xmlns:p14="http://schemas.microsoft.com/office/powerpoint/2010/main" val="3902124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821577" y="731519"/>
            <a:ext cx="5512525" cy="120032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3600" b="1" dirty="0">
                <a:solidFill>
                  <a:srgbClr val="1F4E79"/>
                </a:solidFill>
              </a:rPr>
              <a:t>FORMAS DE ACOSO LABORAL</a:t>
            </a:r>
            <a:endParaRPr lang="en-US" sz="3600" b="1" dirty="0">
              <a:solidFill>
                <a:srgbClr val="1F4E79"/>
              </a:solidFill>
            </a:endParaRPr>
          </a:p>
        </p:txBody>
      </p:sp>
      <p:sp>
        <p:nvSpPr>
          <p:cNvPr id="5" name="CuadroTexto 4"/>
          <p:cNvSpPr txBox="1"/>
          <p:nvPr/>
        </p:nvSpPr>
        <p:spPr>
          <a:xfrm>
            <a:off x="231212" y="2076994"/>
            <a:ext cx="14499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1</a:t>
            </a:r>
          </a:p>
          <a:p>
            <a:pPr algn="ctr"/>
            <a:r>
              <a:rPr lang="es-MX" sz="2000" b="1" dirty="0">
                <a:solidFill>
                  <a:srgbClr val="1F4E79"/>
                </a:solidFill>
              </a:rPr>
              <a:t>Maltrato</a:t>
            </a:r>
          </a:p>
          <a:p>
            <a:pPr algn="ctr"/>
            <a:r>
              <a:rPr lang="es-MX" sz="2000" b="1" dirty="0">
                <a:solidFill>
                  <a:srgbClr val="1F4E79"/>
                </a:solidFill>
              </a:rPr>
              <a:t> Laboral</a:t>
            </a:r>
            <a:endParaRPr lang="en-US" sz="2000" b="1" dirty="0">
              <a:solidFill>
                <a:srgbClr val="1F4E79"/>
              </a:solidFill>
            </a:endParaRPr>
          </a:p>
        </p:txBody>
      </p:sp>
      <p:sp>
        <p:nvSpPr>
          <p:cNvPr id="6" name="CuadroTexto 5"/>
          <p:cNvSpPr txBox="1"/>
          <p:nvPr/>
        </p:nvSpPr>
        <p:spPr>
          <a:xfrm>
            <a:off x="1927809" y="2076994"/>
            <a:ext cx="15544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2</a:t>
            </a:r>
          </a:p>
          <a:p>
            <a:pPr algn="ctr"/>
            <a:r>
              <a:rPr lang="es-MX" sz="2000" b="1" dirty="0">
                <a:solidFill>
                  <a:srgbClr val="1F4E79"/>
                </a:solidFill>
              </a:rPr>
              <a:t>Persecución Laboral</a:t>
            </a:r>
            <a:endParaRPr lang="en-US" sz="2000" b="1" dirty="0">
              <a:solidFill>
                <a:srgbClr val="1F4E79"/>
              </a:solidFill>
            </a:endParaRPr>
          </a:p>
        </p:txBody>
      </p:sp>
      <p:sp>
        <p:nvSpPr>
          <p:cNvPr id="7" name="CuadroTexto 6"/>
          <p:cNvSpPr txBox="1"/>
          <p:nvPr/>
        </p:nvSpPr>
        <p:spPr>
          <a:xfrm>
            <a:off x="3728906" y="2097697"/>
            <a:ext cx="1789619"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3</a:t>
            </a:r>
          </a:p>
          <a:p>
            <a:pPr algn="ctr"/>
            <a:r>
              <a:rPr lang="es-MX" sz="2000" b="1" dirty="0">
                <a:solidFill>
                  <a:srgbClr val="1F4E79"/>
                </a:solidFill>
              </a:rPr>
              <a:t>Discriminación Laboral</a:t>
            </a:r>
            <a:endParaRPr lang="en-US" sz="2000" b="1" dirty="0">
              <a:solidFill>
                <a:srgbClr val="1F4E79"/>
              </a:solidFill>
            </a:endParaRPr>
          </a:p>
        </p:txBody>
      </p:sp>
      <p:sp>
        <p:nvSpPr>
          <p:cNvPr id="8" name="CuadroTexto 7"/>
          <p:cNvSpPr txBox="1"/>
          <p:nvPr/>
        </p:nvSpPr>
        <p:spPr>
          <a:xfrm>
            <a:off x="5765140" y="2097697"/>
            <a:ext cx="1974682"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4 Entorpecimiento Laboral</a:t>
            </a:r>
            <a:endParaRPr lang="en-US" sz="2000" b="1" dirty="0">
              <a:solidFill>
                <a:srgbClr val="1F4E79"/>
              </a:solidFill>
            </a:endParaRPr>
          </a:p>
        </p:txBody>
      </p:sp>
      <p:sp>
        <p:nvSpPr>
          <p:cNvPr id="9" name="CuadroTexto 8"/>
          <p:cNvSpPr txBox="1"/>
          <p:nvPr/>
        </p:nvSpPr>
        <p:spPr>
          <a:xfrm>
            <a:off x="7986437" y="2097697"/>
            <a:ext cx="1898466"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5</a:t>
            </a:r>
          </a:p>
          <a:p>
            <a:pPr algn="ctr"/>
            <a:r>
              <a:rPr lang="es-MX" sz="2000" b="1" dirty="0">
                <a:solidFill>
                  <a:srgbClr val="1F4E79"/>
                </a:solidFill>
              </a:rPr>
              <a:t>Inequidad Laboral</a:t>
            </a:r>
            <a:endParaRPr lang="en-US" sz="2000" b="1" dirty="0">
              <a:solidFill>
                <a:srgbClr val="1F4E79"/>
              </a:solidFill>
            </a:endParaRPr>
          </a:p>
        </p:txBody>
      </p:sp>
      <p:sp>
        <p:nvSpPr>
          <p:cNvPr id="10" name="CuadroTexto 9"/>
          <p:cNvSpPr txBox="1"/>
          <p:nvPr/>
        </p:nvSpPr>
        <p:spPr>
          <a:xfrm>
            <a:off x="10131518" y="2103244"/>
            <a:ext cx="1741729" cy="1015663"/>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6</a:t>
            </a:r>
          </a:p>
          <a:p>
            <a:pPr algn="ctr"/>
            <a:r>
              <a:rPr lang="es-MX" sz="2000" b="1" dirty="0">
                <a:solidFill>
                  <a:srgbClr val="1F4E79"/>
                </a:solidFill>
              </a:rPr>
              <a:t>Desprotección Laboral</a:t>
            </a:r>
            <a:endParaRPr lang="en-US" sz="2000" b="1" dirty="0">
              <a:solidFill>
                <a:srgbClr val="1F4E79"/>
              </a:solidFill>
            </a:endParaRPr>
          </a:p>
        </p:txBody>
      </p:sp>
      <p:sp>
        <p:nvSpPr>
          <p:cNvPr id="11" name="Rectángulo redondeado 10"/>
          <p:cNvSpPr/>
          <p:nvPr/>
        </p:nvSpPr>
        <p:spPr>
          <a:xfrm>
            <a:off x="1968117" y="3475497"/>
            <a:ext cx="1513109" cy="2055226"/>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Cuando se hacen comentarios sexistas o racistas</a:t>
            </a:r>
          </a:p>
        </p:txBody>
      </p:sp>
      <p:sp>
        <p:nvSpPr>
          <p:cNvPr id="14" name="Elipse 13"/>
          <p:cNvSpPr/>
          <p:nvPr/>
        </p:nvSpPr>
        <p:spPr>
          <a:xfrm>
            <a:off x="1909631" y="3277774"/>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solidFill>
                  <a:schemeClr val="bg1"/>
                </a:solidFill>
              </a:rPr>
              <a:t>B</a:t>
            </a:r>
            <a:endParaRPr lang="en-US" b="1" dirty="0">
              <a:solidFill>
                <a:schemeClr val="bg1"/>
              </a:solidFill>
            </a:endParaRPr>
          </a:p>
        </p:txBody>
      </p:sp>
      <p:sp>
        <p:nvSpPr>
          <p:cNvPr id="17" name="Rectángulo redondeado 16"/>
          <p:cNvSpPr/>
          <p:nvPr/>
        </p:nvSpPr>
        <p:spPr>
          <a:xfrm>
            <a:off x="3908235" y="3446478"/>
            <a:ext cx="1611091" cy="212924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b="1" dirty="0">
              <a:solidFill>
                <a:srgbClr val="1F4E79"/>
              </a:solidFill>
            </a:endParaRPr>
          </a:p>
          <a:p>
            <a:pPr algn="ctr"/>
            <a:r>
              <a:rPr lang="es-MX" b="1" dirty="0">
                <a:solidFill>
                  <a:srgbClr val="1F4E79"/>
                </a:solidFill>
              </a:rPr>
              <a:t>Ejemplo</a:t>
            </a:r>
          </a:p>
          <a:p>
            <a:pPr algn="ctr"/>
            <a:r>
              <a:rPr lang="es-MX" dirty="0">
                <a:solidFill>
                  <a:srgbClr val="1F4E79"/>
                </a:solidFill>
              </a:rPr>
              <a:t>Carga excesiva de trabajo, cambio de horarios, sin previo aviso</a:t>
            </a:r>
          </a:p>
          <a:p>
            <a:pPr algn="ctr"/>
            <a:endParaRPr lang="es-MX" b="1" dirty="0">
              <a:solidFill>
                <a:srgbClr val="1F4E79"/>
              </a:solidFill>
            </a:endParaRPr>
          </a:p>
        </p:txBody>
      </p:sp>
      <p:sp>
        <p:nvSpPr>
          <p:cNvPr id="18" name="Elipse 17"/>
          <p:cNvSpPr/>
          <p:nvPr/>
        </p:nvSpPr>
        <p:spPr>
          <a:xfrm>
            <a:off x="3728120" y="3249352"/>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solidFill>
                  <a:schemeClr val="bg1"/>
                </a:solidFill>
              </a:rPr>
              <a:t>C</a:t>
            </a:r>
            <a:endParaRPr lang="en-US" b="1" dirty="0">
              <a:solidFill>
                <a:schemeClr val="bg1"/>
              </a:solidFill>
            </a:endParaRPr>
          </a:p>
        </p:txBody>
      </p:sp>
      <p:sp>
        <p:nvSpPr>
          <p:cNvPr id="19" name="Rectángulo redondeado 18"/>
          <p:cNvSpPr/>
          <p:nvPr/>
        </p:nvSpPr>
        <p:spPr>
          <a:xfrm>
            <a:off x="6050368" y="3475497"/>
            <a:ext cx="1617612" cy="1989911"/>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Ocultamiento de las herramientas de trabajo</a:t>
            </a:r>
          </a:p>
        </p:txBody>
      </p:sp>
      <p:sp>
        <p:nvSpPr>
          <p:cNvPr id="20" name="Elipse 19"/>
          <p:cNvSpPr/>
          <p:nvPr/>
        </p:nvSpPr>
        <p:spPr>
          <a:xfrm>
            <a:off x="5953383" y="3360311"/>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solidFill>
                  <a:schemeClr val="bg1"/>
                </a:solidFill>
              </a:rPr>
              <a:t>D</a:t>
            </a:r>
            <a:endParaRPr lang="en-US" b="1" dirty="0">
              <a:solidFill>
                <a:schemeClr val="bg1"/>
              </a:solidFill>
            </a:endParaRPr>
          </a:p>
        </p:txBody>
      </p:sp>
      <p:sp>
        <p:nvSpPr>
          <p:cNvPr id="21" name="Rectángulo redondeado 20"/>
          <p:cNvSpPr/>
          <p:nvPr/>
        </p:nvSpPr>
        <p:spPr>
          <a:xfrm>
            <a:off x="8256422" y="3625923"/>
            <a:ext cx="1541417" cy="181573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Solicitar a la secretaria que cuide de los estudiantes</a:t>
            </a:r>
          </a:p>
        </p:txBody>
      </p:sp>
      <p:sp>
        <p:nvSpPr>
          <p:cNvPr id="22" name="Elipse 21"/>
          <p:cNvSpPr/>
          <p:nvPr/>
        </p:nvSpPr>
        <p:spPr>
          <a:xfrm>
            <a:off x="8062452" y="3389604"/>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solidFill>
                  <a:schemeClr val="bg1"/>
                </a:solidFill>
              </a:rPr>
              <a:t>E</a:t>
            </a:r>
            <a:endParaRPr lang="en-US" b="1" dirty="0">
              <a:solidFill>
                <a:schemeClr val="bg1"/>
              </a:solidFill>
            </a:endParaRPr>
          </a:p>
        </p:txBody>
      </p:sp>
      <p:sp>
        <p:nvSpPr>
          <p:cNvPr id="23" name="Rectángulo redondeado 22"/>
          <p:cNvSpPr/>
          <p:nvPr/>
        </p:nvSpPr>
        <p:spPr>
          <a:xfrm>
            <a:off x="10244759" y="3513328"/>
            <a:ext cx="1541417" cy="1815737"/>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Acoso sexual</a:t>
            </a:r>
          </a:p>
        </p:txBody>
      </p:sp>
      <p:sp>
        <p:nvSpPr>
          <p:cNvPr id="24" name="Elipse 23"/>
          <p:cNvSpPr/>
          <p:nvPr/>
        </p:nvSpPr>
        <p:spPr>
          <a:xfrm>
            <a:off x="10105590" y="3403683"/>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solidFill>
                  <a:schemeClr val="bg1"/>
                </a:solidFill>
              </a:rPr>
              <a:t>F</a:t>
            </a:r>
            <a:endParaRPr lang="en-US" b="1" dirty="0">
              <a:solidFill>
                <a:schemeClr val="bg1"/>
              </a:solidFill>
            </a:endParaRPr>
          </a:p>
        </p:txBody>
      </p:sp>
      <p:sp>
        <p:nvSpPr>
          <p:cNvPr id="25" name="Rectángulo redondeado 24"/>
          <p:cNvSpPr/>
          <p:nvPr/>
        </p:nvSpPr>
        <p:spPr>
          <a:xfrm>
            <a:off x="121156" y="3403683"/>
            <a:ext cx="1611091" cy="2483928"/>
          </a:xfrm>
          <a:prstGeom prst="roundRec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a:solidFill>
                  <a:srgbClr val="1F4E79"/>
                </a:solidFill>
              </a:rPr>
              <a:t>Ejemplo</a:t>
            </a:r>
          </a:p>
          <a:p>
            <a:pPr algn="ctr"/>
            <a:r>
              <a:rPr lang="es-MX" dirty="0">
                <a:solidFill>
                  <a:srgbClr val="1F4E79"/>
                </a:solidFill>
              </a:rPr>
              <a:t>Exposición a productos químicos para su labor sin proporcionarle un tapabocas</a:t>
            </a:r>
            <a:endParaRPr lang="en-US" dirty="0">
              <a:solidFill>
                <a:srgbClr val="1F4E79"/>
              </a:solidFill>
            </a:endParaRPr>
          </a:p>
        </p:txBody>
      </p:sp>
      <p:sp>
        <p:nvSpPr>
          <p:cNvPr id="26" name="Elipse 25"/>
          <p:cNvSpPr/>
          <p:nvPr/>
        </p:nvSpPr>
        <p:spPr>
          <a:xfrm>
            <a:off x="22470" y="3216021"/>
            <a:ext cx="483326" cy="4963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MX" b="1" dirty="0"/>
              <a:t>A</a:t>
            </a:r>
            <a:endParaRPr lang="en-US" b="1" dirty="0"/>
          </a:p>
        </p:txBody>
      </p:sp>
    </p:spTree>
    <p:extLst>
      <p:ext uri="{BB962C8B-B14F-4D97-AF65-F5344CB8AC3E}">
        <p14:creationId xmlns:p14="http://schemas.microsoft.com/office/powerpoint/2010/main" val="1762564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39737" y="110058"/>
            <a:ext cx="5512525"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3600" b="1" dirty="0">
                <a:solidFill>
                  <a:srgbClr val="1F4E79"/>
                </a:solidFill>
              </a:rPr>
              <a:t> ACOSO LABORAL</a:t>
            </a:r>
            <a:endParaRPr lang="en-US" sz="3600" b="1" dirty="0">
              <a:solidFill>
                <a:srgbClr val="1F4E79"/>
              </a:solidFill>
            </a:endParaRPr>
          </a:p>
        </p:txBody>
      </p:sp>
      <p:sp>
        <p:nvSpPr>
          <p:cNvPr id="5" name="CuadroTexto 4"/>
          <p:cNvSpPr txBox="1"/>
          <p:nvPr/>
        </p:nvSpPr>
        <p:spPr>
          <a:xfrm>
            <a:off x="296655" y="1037875"/>
            <a:ext cx="2529547" cy="40011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1 Maltrato  Laboral</a:t>
            </a:r>
            <a:endParaRPr lang="en-US" sz="2000" b="1" dirty="0">
              <a:solidFill>
                <a:srgbClr val="1F4E79"/>
              </a:solidFill>
            </a:endParaRPr>
          </a:p>
        </p:txBody>
      </p:sp>
      <p:sp>
        <p:nvSpPr>
          <p:cNvPr id="6" name="CuadroTexto 5"/>
          <p:cNvSpPr txBox="1"/>
          <p:nvPr/>
        </p:nvSpPr>
        <p:spPr>
          <a:xfrm>
            <a:off x="262887" y="2066925"/>
            <a:ext cx="2554859" cy="40011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2 Persecución Laboral</a:t>
            </a:r>
            <a:endParaRPr lang="en-US" sz="2000" b="1" dirty="0">
              <a:solidFill>
                <a:srgbClr val="1F4E79"/>
              </a:solidFill>
            </a:endParaRPr>
          </a:p>
        </p:txBody>
      </p:sp>
      <p:sp>
        <p:nvSpPr>
          <p:cNvPr id="7" name="CuadroTexto 6"/>
          <p:cNvSpPr txBox="1"/>
          <p:nvPr/>
        </p:nvSpPr>
        <p:spPr>
          <a:xfrm>
            <a:off x="296655" y="2898085"/>
            <a:ext cx="252109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3 Discriminación Laboral</a:t>
            </a:r>
            <a:endParaRPr lang="en-US" sz="2000" b="1" dirty="0">
              <a:solidFill>
                <a:srgbClr val="1F4E79"/>
              </a:solidFill>
            </a:endParaRPr>
          </a:p>
        </p:txBody>
      </p:sp>
      <p:sp>
        <p:nvSpPr>
          <p:cNvPr id="8" name="CuadroTexto 7"/>
          <p:cNvSpPr txBox="1"/>
          <p:nvPr/>
        </p:nvSpPr>
        <p:spPr>
          <a:xfrm>
            <a:off x="321170" y="3897549"/>
            <a:ext cx="252109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4 Entorpecimiento Laboral</a:t>
            </a:r>
            <a:endParaRPr lang="en-US" sz="2000" b="1" dirty="0">
              <a:solidFill>
                <a:srgbClr val="1F4E79"/>
              </a:solidFill>
            </a:endParaRPr>
          </a:p>
        </p:txBody>
      </p:sp>
      <p:sp>
        <p:nvSpPr>
          <p:cNvPr id="9" name="CuadroTexto 8"/>
          <p:cNvSpPr txBox="1"/>
          <p:nvPr/>
        </p:nvSpPr>
        <p:spPr>
          <a:xfrm>
            <a:off x="296654" y="4863852"/>
            <a:ext cx="2524921"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5</a:t>
            </a:r>
          </a:p>
          <a:p>
            <a:pPr algn="ctr"/>
            <a:r>
              <a:rPr lang="es-MX" sz="2000" b="1" dirty="0">
                <a:solidFill>
                  <a:srgbClr val="1F4E79"/>
                </a:solidFill>
              </a:rPr>
              <a:t>Inequidad Laboral</a:t>
            </a:r>
            <a:endParaRPr lang="en-US" sz="2000" b="1" dirty="0">
              <a:solidFill>
                <a:srgbClr val="1F4E79"/>
              </a:solidFill>
            </a:endParaRPr>
          </a:p>
        </p:txBody>
      </p:sp>
      <p:sp>
        <p:nvSpPr>
          <p:cNvPr id="10" name="CuadroTexto 9"/>
          <p:cNvSpPr txBox="1"/>
          <p:nvPr/>
        </p:nvSpPr>
        <p:spPr>
          <a:xfrm>
            <a:off x="296654" y="5801616"/>
            <a:ext cx="2545607" cy="707886"/>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2000" b="1" dirty="0">
                <a:solidFill>
                  <a:srgbClr val="1F4E79"/>
                </a:solidFill>
              </a:rPr>
              <a:t>6</a:t>
            </a:r>
          </a:p>
          <a:p>
            <a:pPr algn="ctr"/>
            <a:r>
              <a:rPr lang="es-MX" sz="2000" b="1" dirty="0">
                <a:solidFill>
                  <a:srgbClr val="1F4E79"/>
                </a:solidFill>
              </a:rPr>
              <a:t>Desprotección Laboral</a:t>
            </a:r>
            <a:endParaRPr lang="en-US" sz="2000" b="1" dirty="0">
              <a:solidFill>
                <a:srgbClr val="1F4E79"/>
              </a:solidFill>
            </a:endParaRPr>
          </a:p>
        </p:txBody>
      </p:sp>
      <p:sp>
        <p:nvSpPr>
          <p:cNvPr id="11" name="Rectángulo redondeado 10"/>
          <p:cNvSpPr/>
          <p:nvPr/>
        </p:nvSpPr>
        <p:spPr>
          <a:xfrm>
            <a:off x="2926068" y="2798566"/>
            <a:ext cx="8582307" cy="893678"/>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Trato diferenciado  injustificado </a:t>
            </a:r>
            <a:r>
              <a:rPr lang="es-MX" dirty="0">
                <a:solidFill>
                  <a:srgbClr val="1F4E79"/>
                </a:solidFill>
              </a:rPr>
              <a:t>Raza, género, origen, religiosos, familiar. </a:t>
            </a:r>
            <a:r>
              <a:rPr lang="es-MX" dirty="0" err="1">
                <a:solidFill>
                  <a:srgbClr val="1F4E79"/>
                </a:solidFill>
              </a:rPr>
              <a:t>Ej</a:t>
            </a:r>
            <a:r>
              <a:rPr lang="es-MX" dirty="0">
                <a:solidFill>
                  <a:srgbClr val="1F4E79"/>
                </a:solidFill>
              </a:rPr>
              <a:t> Comentarios sexistas o racistas.</a:t>
            </a:r>
          </a:p>
        </p:txBody>
      </p:sp>
      <p:sp>
        <p:nvSpPr>
          <p:cNvPr id="17" name="Rectángulo redondeado 16"/>
          <p:cNvSpPr/>
          <p:nvPr/>
        </p:nvSpPr>
        <p:spPr>
          <a:xfrm>
            <a:off x="2969369" y="1819332"/>
            <a:ext cx="7532914" cy="803707"/>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Conductas reiteradas, arbitrariedad para inducir a la renuncia.</a:t>
            </a:r>
            <a:endParaRPr lang="en-US" b="1" dirty="0">
              <a:solidFill>
                <a:srgbClr val="1F4E79"/>
              </a:solidFill>
            </a:endParaRPr>
          </a:p>
          <a:p>
            <a:r>
              <a:rPr lang="es-MX" dirty="0">
                <a:solidFill>
                  <a:srgbClr val="1F4E79"/>
                </a:solidFill>
              </a:rPr>
              <a:t>Descalificación, Carga excesiva de trabajo, cambio de horarios, sin previo aviso</a:t>
            </a:r>
          </a:p>
          <a:p>
            <a:pPr algn="ctr"/>
            <a:endParaRPr lang="es-MX" b="1" dirty="0">
              <a:solidFill>
                <a:srgbClr val="1F4E79"/>
              </a:solidFill>
            </a:endParaRPr>
          </a:p>
        </p:txBody>
      </p:sp>
      <p:sp>
        <p:nvSpPr>
          <p:cNvPr id="19" name="Rectángulo redondeado 18"/>
          <p:cNvSpPr/>
          <p:nvPr/>
        </p:nvSpPr>
        <p:spPr>
          <a:xfrm>
            <a:off x="2938755" y="3843987"/>
            <a:ext cx="8598304" cy="868122"/>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Acciones tendientes a obstaculizar el cumplimiento de la labor Ej. </a:t>
            </a:r>
            <a:r>
              <a:rPr lang="es-MX" dirty="0">
                <a:solidFill>
                  <a:srgbClr val="1F4E79"/>
                </a:solidFill>
              </a:rPr>
              <a:t>Ocultamiento de las herramientas de trabajo</a:t>
            </a:r>
          </a:p>
        </p:txBody>
      </p:sp>
      <p:sp>
        <p:nvSpPr>
          <p:cNvPr id="21" name="Rectángulo redondeado 20"/>
          <p:cNvSpPr/>
          <p:nvPr/>
        </p:nvSpPr>
        <p:spPr>
          <a:xfrm>
            <a:off x="2969369" y="4863852"/>
            <a:ext cx="8880020" cy="688339"/>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Solicitud de actividades, sin ser las funciones del trabajador Ej. </a:t>
            </a:r>
            <a:r>
              <a:rPr lang="es-MX" dirty="0">
                <a:solidFill>
                  <a:srgbClr val="1F4E79"/>
                </a:solidFill>
              </a:rPr>
              <a:t>Solicitar a la secretaria que cuide de los estudiantes</a:t>
            </a:r>
          </a:p>
        </p:txBody>
      </p:sp>
      <p:sp>
        <p:nvSpPr>
          <p:cNvPr id="23" name="Rectángulo redondeado 22"/>
          <p:cNvSpPr/>
          <p:nvPr/>
        </p:nvSpPr>
        <p:spPr>
          <a:xfrm>
            <a:off x="2969369" y="827290"/>
            <a:ext cx="4247853" cy="727364"/>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Violencia física o verbal - </a:t>
            </a:r>
            <a:r>
              <a:rPr lang="es-MX" dirty="0">
                <a:solidFill>
                  <a:srgbClr val="1F4E79"/>
                </a:solidFill>
              </a:rPr>
              <a:t>Acoso sexual</a:t>
            </a:r>
          </a:p>
        </p:txBody>
      </p:sp>
      <p:sp>
        <p:nvSpPr>
          <p:cNvPr id="25" name="Rectángulo redondeado 24"/>
          <p:cNvSpPr/>
          <p:nvPr/>
        </p:nvSpPr>
        <p:spPr>
          <a:xfrm>
            <a:off x="3012256" y="5722654"/>
            <a:ext cx="8794245" cy="865811"/>
          </a:xfrm>
          <a:prstGeom prst="round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es-MX" b="1" dirty="0">
                <a:solidFill>
                  <a:srgbClr val="1F4E79"/>
                </a:solidFill>
              </a:rPr>
              <a:t>Ordenes o asignación de funciones sin el cumplimiento de los requisitos mínimos de protección y seguridad para el trabajador Ej. </a:t>
            </a:r>
            <a:r>
              <a:rPr lang="es-MX" dirty="0">
                <a:solidFill>
                  <a:srgbClr val="1F4E79"/>
                </a:solidFill>
              </a:rPr>
              <a:t>Exposición a productos químicos para su labor sin proporcionarle un tapabocas</a:t>
            </a:r>
            <a:endParaRPr lang="en-US" dirty="0">
              <a:solidFill>
                <a:srgbClr val="1F4E79"/>
              </a:solidFill>
            </a:endParaRPr>
          </a:p>
        </p:txBody>
      </p:sp>
    </p:spTree>
    <p:extLst>
      <p:ext uri="{BB962C8B-B14F-4D97-AF65-F5344CB8AC3E}">
        <p14:creationId xmlns:p14="http://schemas.microsoft.com/office/powerpoint/2010/main" val="4109877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310" t="51805" r="42890" b="30777"/>
          <a:stretch/>
        </p:blipFill>
        <p:spPr bwMode="auto">
          <a:xfrm>
            <a:off x="930945" y="4819992"/>
            <a:ext cx="9482561" cy="15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p:cNvSpPr txBox="1"/>
          <p:nvPr/>
        </p:nvSpPr>
        <p:spPr>
          <a:xfrm>
            <a:off x="2355274" y="332919"/>
            <a:ext cx="7444433" cy="120032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3600" b="1" dirty="0">
                <a:solidFill>
                  <a:srgbClr val="1F4E79"/>
                </a:solidFill>
              </a:rPr>
              <a:t>CONDUCTAS QUE NO SE CONSTITUYEN ACOSO LABORAL</a:t>
            </a:r>
            <a:endParaRPr lang="en-US" sz="3600" b="1" dirty="0">
              <a:solidFill>
                <a:srgbClr val="1F4E79"/>
              </a:solidFill>
            </a:endParaRPr>
          </a:p>
        </p:txBody>
      </p:sp>
      <p:sp>
        <p:nvSpPr>
          <p:cNvPr id="3" name="CuadroTexto 2"/>
          <p:cNvSpPr txBox="1"/>
          <p:nvPr/>
        </p:nvSpPr>
        <p:spPr>
          <a:xfrm>
            <a:off x="930946" y="1711449"/>
            <a:ext cx="9482561" cy="3108543"/>
          </a:xfrm>
          <a:prstGeom prst="rect">
            <a:avLst/>
          </a:prstGeom>
          <a:solidFill>
            <a:schemeClr val="accent1">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342900" indent="-342900">
              <a:buAutoNum type="arabicPeriod"/>
            </a:pPr>
            <a:r>
              <a:rPr lang="es-MX" sz="2800" dirty="0">
                <a:solidFill>
                  <a:srgbClr val="1F4E79"/>
                </a:solidFill>
              </a:rPr>
              <a:t>Actos para ejercer potestad disciplinaria</a:t>
            </a:r>
          </a:p>
          <a:p>
            <a:pPr marL="342900" indent="-342900">
              <a:buAutoNum type="arabicPeriod"/>
            </a:pPr>
            <a:r>
              <a:rPr lang="es-MX" sz="2800" dirty="0">
                <a:solidFill>
                  <a:srgbClr val="1F4E79"/>
                </a:solidFill>
              </a:rPr>
              <a:t>Exigencias razonables de fidelidad laboral o lealtad empresarial.</a:t>
            </a:r>
          </a:p>
          <a:p>
            <a:pPr marL="342900" indent="-342900">
              <a:buAutoNum type="arabicPeriod"/>
            </a:pPr>
            <a:r>
              <a:rPr lang="es-MX" sz="2800" dirty="0">
                <a:solidFill>
                  <a:srgbClr val="1F4E79"/>
                </a:solidFill>
              </a:rPr>
              <a:t>Memorandos solicitando exigencias técnicas o eficiencia laboral, conforme a indicadores objetivos.</a:t>
            </a:r>
          </a:p>
          <a:p>
            <a:pPr marL="342900" indent="-342900">
              <a:buAutoNum type="arabicPeriod"/>
            </a:pPr>
            <a:r>
              <a:rPr lang="es-MX" sz="2800" dirty="0">
                <a:solidFill>
                  <a:srgbClr val="1F4E79"/>
                </a:solidFill>
              </a:rPr>
              <a:t>Solicitud de deberes extras para la continuidad del servicio.</a:t>
            </a:r>
          </a:p>
          <a:p>
            <a:pPr marL="342900" indent="-342900">
              <a:buAutoNum type="arabicPeriod"/>
            </a:pPr>
            <a:r>
              <a:rPr lang="es-MX" sz="2800" dirty="0">
                <a:solidFill>
                  <a:srgbClr val="1F4E79"/>
                </a:solidFill>
              </a:rPr>
              <a:t>Terminar el contrato de trabajo por justa causa (provisionales)</a:t>
            </a:r>
          </a:p>
        </p:txBody>
      </p:sp>
    </p:spTree>
    <p:extLst>
      <p:ext uri="{BB962C8B-B14F-4D97-AF65-F5344CB8AC3E}">
        <p14:creationId xmlns:p14="http://schemas.microsoft.com/office/powerpoint/2010/main" val="239896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97724" y="507168"/>
            <a:ext cx="8616518" cy="1325563"/>
          </a:xfrm>
        </p:spPr>
        <p:txBody>
          <a:bodyPr>
            <a:noAutofit/>
          </a:bodyPr>
          <a:lstStyle/>
          <a:p>
            <a:pPr algn="ctr"/>
            <a:r>
              <a:rPr lang="es-MX" sz="3600" b="1" dirty="0">
                <a:solidFill>
                  <a:srgbClr val="1F4E79"/>
                </a:solidFill>
                <a:latin typeface="+mn-lt"/>
              </a:rPr>
              <a:t>CREACIÓN COMITÉ DE CONVIVENCIA LABORAL</a:t>
            </a:r>
            <a:br>
              <a:rPr lang="es-MX" sz="3600" b="1" dirty="0">
                <a:solidFill>
                  <a:srgbClr val="1F4E79"/>
                </a:solidFill>
                <a:latin typeface="+mn-lt"/>
              </a:rPr>
            </a:br>
            <a:r>
              <a:rPr lang="es-MX" sz="3600" b="1" dirty="0">
                <a:solidFill>
                  <a:srgbClr val="1F4E79"/>
                </a:solidFill>
                <a:latin typeface="+mn-lt"/>
              </a:rPr>
              <a:t>Resolución 652 del 30 de abril de 2012 MIN TRABAJO – Resolución 1356 de 2012</a:t>
            </a:r>
            <a:endParaRPr lang="en-US" sz="3600" b="1" dirty="0">
              <a:solidFill>
                <a:srgbClr val="1F4E79"/>
              </a:solidFill>
              <a:latin typeface="+mn-lt"/>
            </a:endParaRPr>
          </a:p>
        </p:txBody>
      </p:sp>
      <p:sp>
        <p:nvSpPr>
          <p:cNvPr id="5" name="Llamada de flecha hacia abajo 4"/>
          <p:cNvSpPr/>
          <p:nvPr/>
        </p:nvSpPr>
        <p:spPr>
          <a:xfrm>
            <a:off x="875525" y="4269120"/>
            <a:ext cx="10195561" cy="1037550"/>
          </a:xfrm>
          <a:prstGeom prst="downArrow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rgbClr val="1F4E79"/>
                </a:solidFill>
              </a:rPr>
              <a:t>Art. 9 de la Ley 1010 de 2006 Señala que se debe contar con un comité de convivencia laboral</a:t>
            </a:r>
            <a:endParaRPr lang="en-US" sz="2000" b="1" dirty="0">
              <a:solidFill>
                <a:srgbClr val="1F4E79"/>
              </a:solidFill>
            </a:endParaRPr>
          </a:p>
          <a:p>
            <a:pPr algn="ctr"/>
            <a:endParaRPr lang="en-US" sz="2000" b="1" dirty="0">
              <a:solidFill>
                <a:srgbClr val="1F4E79"/>
              </a:solidFill>
            </a:endParaRPr>
          </a:p>
        </p:txBody>
      </p:sp>
      <p:sp>
        <p:nvSpPr>
          <p:cNvPr id="6" name="Llamada de flecha hacia abajo 5"/>
          <p:cNvSpPr/>
          <p:nvPr/>
        </p:nvSpPr>
        <p:spPr>
          <a:xfrm>
            <a:off x="480375" y="2781431"/>
            <a:ext cx="10985862" cy="1295137"/>
          </a:xfrm>
          <a:prstGeom prst="downArrowCallou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1F4E79"/>
                </a:solidFill>
              </a:rPr>
              <a:t>Resolución 652 del 30 de abril de 2012 MIN TRABAJO:  establece funcionamiento y precisa la responsabilidad de los empleadores públicos y privados y a las administradoras de riesgos profesiones frente al desarrollo de la medidas preventivas y correctivas de acoso laboral</a:t>
            </a:r>
            <a:endParaRPr lang="en-US" b="1" dirty="0">
              <a:solidFill>
                <a:srgbClr val="1F4E79"/>
              </a:solidFill>
            </a:endParaRPr>
          </a:p>
        </p:txBody>
      </p:sp>
      <p:sp>
        <p:nvSpPr>
          <p:cNvPr id="9" name="CuadroTexto 8"/>
          <p:cNvSpPr txBox="1"/>
          <p:nvPr/>
        </p:nvSpPr>
        <p:spPr>
          <a:xfrm>
            <a:off x="1453240" y="5499223"/>
            <a:ext cx="9235442" cy="707886"/>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MX" sz="2000" b="1" dirty="0">
                <a:solidFill>
                  <a:srgbClr val="1F4E79"/>
                </a:solidFill>
              </a:rPr>
              <a:t>Propósito: Prevenir y tratar los casos en los que pueda configurarse un acoso laboral, Revisar casos de presunto acoso laboral, de manera imparcial y confidencial </a:t>
            </a:r>
            <a:endParaRPr lang="en-US" sz="2000" b="1" dirty="0">
              <a:solidFill>
                <a:srgbClr val="1F4E79"/>
              </a:solidFill>
            </a:endParaRPr>
          </a:p>
        </p:txBody>
      </p:sp>
    </p:spTree>
    <p:extLst>
      <p:ext uri="{BB962C8B-B14F-4D97-AF65-F5344CB8AC3E}">
        <p14:creationId xmlns:p14="http://schemas.microsoft.com/office/powerpoint/2010/main" val="1038282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786" t="25757" r="12494" b="28220"/>
          <a:stretch/>
        </p:blipFill>
        <p:spPr bwMode="auto">
          <a:xfrm>
            <a:off x="8807920" y="3106309"/>
            <a:ext cx="3384080" cy="317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contenido 2"/>
          <p:cNvSpPr>
            <a:spLocks noGrp="1"/>
          </p:cNvSpPr>
          <p:nvPr>
            <p:ph idx="1"/>
          </p:nvPr>
        </p:nvSpPr>
        <p:spPr>
          <a:xfrm>
            <a:off x="631328" y="1791946"/>
            <a:ext cx="8176592" cy="2900709"/>
          </a:xfrm>
          <a:solidFill>
            <a:schemeClr val="accent1">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ormAutofit fontScale="92500" lnSpcReduction="20000"/>
          </a:bodyPr>
          <a:lstStyle/>
          <a:p>
            <a:pPr marL="0" indent="0">
              <a:buNone/>
            </a:pPr>
            <a:r>
              <a:rPr lang="es-MX" dirty="0">
                <a:solidFill>
                  <a:srgbClr val="1F4E79"/>
                </a:solidFill>
              </a:rPr>
              <a:t>Funciona como una instancia conciliatoria para :</a:t>
            </a:r>
          </a:p>
          <a:p>
            <a:pPr marL="0" indent="0">
              <a:buNone/>
            </a:pPr>
            <a:endParaRPr lang="es-MX" dirty="0">
              <a:solidFill>
                <a:srgbClr val="1F4E79"/>
              </a:solidFill>
            </a:endParaRPr>
          </a:p>
          <a:p>
            <a:r>
              <a:rPr lang="es-MX" dirty="0">
                <a:solidFill>
                  <a:srgbClr val="1F4E79"/>
                </a:solidFill>
              </a:rPr>
              <a:t>Recomendar soluciones a las partes involucradas</a:t>
            </a:r>
          </a:p>
          <a:p>
            <a:r>
              <a:rPr lang="es-MX" dirty="0">
                <a:solidFill>
                  <a:srgbClr val="1F4E79"/>
                </a:solidFill>
              </a:rPr>
              <a:t>Promover compromisos mutuos, para superar la dificultad.</a:t>
            </a:r>
          </a:p>
          <a:p>
            <a:r>
              <a:rPr lang="es-MX" dirty="0">
                <a:solidFill>
                  <a:srgbClr val="1F4E79"/>
                </a:solidFill>
              </a:rPr>
              <a:t>Formular o sugerir planes de mejoramiento que incluyan acciones de prevención y solución para este tipo de soluciones</a:t>
            </a:r>
          </a:p>
          <a:p>
            <a:endParaRPr lang="en-US" dirty="0">
              <a:solidFill>
                <a:srgbClr val="1F4E79"/>
              </a:solidFill>
            </a:endParaRPr>
          </a:p>
        </p:txBody>
      </p:sp>
      <p:sp>
        <p:nvSpPr>
          <p:cNvPr id="4" name="Título 1"/>
          <p:cNvSpPr>
            <a:spLocks noGrp="1"/>
          </p:cNvSpPr>
          <p:nvPr>
            <p:ph type="title"/>
          </p:nvPr>
        </p:nvSpPr>
        <p:spPr>
          <a:xfrm>
            <a:off x="2856956" y="335320"/>
            <a:ext cx="6478088" cy="915035"/>
          </a:xfrm>
        </p:spPr>
        <p:txBody>
          <a:bodyPr>
            <a:noAutofit/>
          </a:bodyPr>
          <a:lstStyle/>
          <a:p>
            <a:pPr algn="ctr"/>
            <a:r>
              <a:rPr lang="es-MX" sz="3600" b="1" dirty="0">
                <a:solidFill>
                  <a:srgbClr val="1F4E79"/>
                </a:solidFill>
                <a:latin typeface="+mn-lt"/>
              </a:rPr>
              <a:t>COMITÉ DE CONVIVENCIA LABORAL</a:t>
            </a:r>
            <a:endParaRPr lang="en-US" sz="3600" b="1" dirty="0">
              <a:solidFill>
                <a:srgbClr val="1F4E79"/>
              </a:solidFill>
              <a:latin typeface="+mn-lt"/>
            </a:endParaRPr>
          </a:p>
        </p:txBody>
      </p:sp>
    </p:spTree>
    <p:extLst>
      <p:ext uri="{BB962C8B-B14F-4D97-AF65-F5344CB8AC3E}">
        <p14:creationId xmlns:p14="http://schemas.microsoft.com/office/powerpoint/2010/main" val="2010582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5043" y="1494744"/>
            <a:ext cx="9821091" cy="1770970"/>
          </a:xfrm>
          <a:solidFill>
            <a:schemeClr val="accent1">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indent="0">
              <a:buNone/>
            </a:pPr>
            <a:r>
              <a:rPr lang="es-MX" dirty="0">
                <a:solidFill>
                  <a:srgbClr val="1F4E79"/>
                </a:solidFill>
              </a:rPr>
              <a:t>Res. 1356 de julio de 2012 – </a:t>
            </a:r>
            <a:r>
              <a:rPr lang="es-MX" dirty="0" err="1">
                <a:solidFill>
                  <a:srgbClr val="1F4E79"/>
                </a:solidFill>
              </a:rPr>
              <a:t>mod</a:t>
            </a:r>
            <a:r>
              <a:rPr lang="es-MX" dirty="0">
                <a:solidFill>
                  <a:srgbClr val="1F4E79"/>
                </a:solidFill>
              </a:rPr>
              <a:t>. Art. 3 res. 652</a:t>
            </a:r>
          </a:p>
          <a:p>
            <a:pPr marL="0" indent="0">
              <a:buNone/>
            </a:pPr>
            <a:r>
              <a:rPr lang="es-MX" dirty="0">
                <a:solidFill>
                  <a:srgbClr val="1F4E79"/>
                </a:solidFill>
              </a:rPr>
              <a:t>Estará compuesto por un número igual de representantes del empleador y de los trabajadores, con sus respectivos suplentes, de la siguiente manera:</a:t>
            </a:r>
          </a:p>
          <a:p>
            <a:pPr marL="0" indent="0">
              <a:buNone/>
            </a:pPr>
            <a:endParaRPr lang="en-US" dirty="0">
              <a:solidFill>
                <a:srgbClr val="1F4E79"/>
              </a:solidFill>
            </a:endParaRPr>
          </a:p>
        </p:txBody>
      </p:sp>
      <p:sp>
        <p:nvSpPr>
          <p:cNvPr id="4" name="Título 1"/>
          <p:cNvSpPr>
            <a:spLocks noGrp="1"/>
          </p:cNvSpPr>
          <p:nvPr>
            <p:ph type="title"/>
          </p:nvPr>
        </p:nvSpPr>
        <p:spPr>
          <a:xfrm>
            <a:off x="2856956" y="362181"/>
            <a:ext cx="6478088" cy="915035"/>
          </a:xfrm>
        </p:spPr>
        <p:txBody>
          <a:bodyPr>
            <a:noAutofit/>
          </a:bodyPr>
          <a:lstStyle/>
          <a:p>
            <a:pPr algn="ctr"/>
            <a:r>
              <a:rPr lang="es-MX" sz="3600" b="1" dirty="0">
                <a:solidFill>
                  <a:srgbClr val="1F4E79"/>
                </a:solidFill>
                <a:latin typeface="+mn-lt"/>
              </a:rPr>
              <a:t>COMITÉ DE CONVIVENCIA LABORAL CONFORMACIÓN</a:t>
            </a:r>
            <a:endParaRPr lang="en-US" sz="3600" b="1" dirty="0">
              <a:solidFill>
                <a:srgbClr val="1F4E79"/>
              </a:solidFill>
              <a:latin typeface="+mn-lt"/>
            </a:endParaRPr>
          </a:p>
        </p:txBody>
      </p:sp>
      <p:graphicFrame>
        <p:nvGraphicFramePr>
          <p:cNvPr id="5" name="Tabla 4"/>
          <p:cNvGraphicFramePr>
            <a:graphicFrameLocks noGrp="1"/>
          </p:cNvGraphicFramePr>
          <p:nvPr>
            <p:extLst>
              <p:ext uri="{D42A27DB-BD31-4B8C-83A1-F6EECF244321}">
                <p14:modId xmlns:p14="http://schemas.microsoft.com/office/powerpoint/2010/main" val="41974995"/>
              </p:ext>
            </p:extLst>
          </p:nvPr>
        </p:nvGraphicFramePr>
        <p:xfrm>
          <a:off x="2953129" y="3700769"/>
          <a:ext cx="8128000" cy="1381760"/>
        </p:xfrm>
        <a:graphic>
          <a:graphicData uri="http://schemas.openxmlformats.org/drawingml/2006/table">
            <a:tbl>
              <a:tblPr firstRow="1" bandRow="1">
                <a:tableStyleId>{00A15C55-8517-42AA-B614-E9B94910E393}</a:tableStyleId>
              </a:tblPr>
              <a:tblGrid>
                <a:gridCol w="2032000">
                  <a:extLst>
                    <a:ext uri="{9D8B030D-6E8A-4147-A177-3AD203B41FA5}">
                      <a16:colId xmlns:a16="http://schemas.microsoft.com/office/drawing/2014/main" val="1542349838"/>
                    </a:ext>
                  </a:extLst>
                </a:gridCol>
                <a:gridCol w="2032000">
                  <a:extLst>
                    <a:ext uri="{9D8B030D-6E8A-4147-A177-3AD203B41FA5}">
                      <a16:colId xmlns:a16="http://schemas.microsoft.com/office/drawing/2014/main" val="2234616099"/>
                    </a:ext>
                  </a:extLst>
                </a:gridCol>
                <a:gridCol w="2032000">
                  <a:extLst>
                    <a:ext uri="{9D8B030D-6E8A-4147-A177-3AD203B41FA5}">
                      <a16:colId xmlns:a16="http://schemas.microsoft.com/office/drawing/2014/main" val="3074331666"/>
                    </a:ext>
                  </a:extLst>
                </a:gridCol>
                <a:gridCol w="2032000">
                  <a:extLst>
                    <a:ext uri="{9D8B030D-6E8A-4147-A177-3AD203B41FA5}">
                      <a16:colId xmlns:a16="http://schemas.microsoft.com/office/drawing/2014/main" val="2271186551"/>
                    </a:ext>
                  </a:extLst>
                </a:gridCol>
              </a:tblGrid>
              <a:tr h="370840">
                <a:tc>
                  <a:txBody>
                    <a:bodyPr/>
                    <a:lstStyle/>
                    <a:p>
                      <a:r>
                        <a:rPr lang="es-MX" dirty="0"/>
                        <a:t>No.</a:t>
                      </a:r>
                      <a:r>
                        <a:rPr lang="es-MX" baseline="0" dirty="0"/>
                        <a:t> De trabajadores</a:t>
                      </a:r>
                      <a:endParaRPr lang="en-US" dirty="0"/>
                    </a:p>
                  </a:txBody>
                  <a:tcPr/>
                </a:tc>
                <a:tc>
                  <a:txBody>
                    <a:bodyPr/>
                    <a:lstStyle/>
                    <a:p>
                      <a:r>
                        <a:rPr lang="es-MX" dirty="0"/>
                        <a:t>Trabajadores</a:t>
                      </a:r>
                      <a:endParaRPr lang="en-US" dirty="0"/>
                    </a:p>
                  </a:txBody>
                  <a:tcPr/>
                </a:tc>
                <a:tc>
                  <a:txBody>
                    <a:bodyPr/>
                    <a:lstStyle/>
                    <a:p>
                      <a:r>
                        <a:rPr lang="es-MX" dirty="0"/>
                        <a:t>Empleador</a:t>
                      </a:r>
                      <a:endParaRPr lang="en-US" dirty="0"/>
                    </a:p>
                  </a:txBody>
                  <a:tcPr/>
                </a:tc>
                <a:tc>
                  <a:txBody>
                    <a:bodyPr/>
                    <a:lstStyle/>
                    <a:p>
                      <a:r>
                        <a:rPr lang="es-MX" dirty="0"/>
                        <a:t>Total</a:t>
                      </a:r>
                      <a:endParaRPr lang="en-US" dirty="0"/>
                    </a:p>
                  </a:txBody>
                  <a:tcPr/>
                </a:tc>
                <a:extLst>
                  <a:ext uri="{0D108BD9-81ED-4DB2-BD59-A6C34878D82A}">
                    <a16:rowId xmlns:a16="http://schemas.microsoft.com/office/drawing/2014/main" val="3821101749"/>
                  </a:ext>
                </a:extLst>
              </a:tr>
              <a:tr h="370840">
                <a:tc>
                  <a:txBody>
                    <a:bodyPr/>
                    <a:lstStyle/>
                    <a:p>
                      <a:r>
                        <a:rPr lang="es-MX" dirty="0"/>
                        <a:t>Mayor</a:t>
                      </a:r>
                      <a:r>
                        <a:rPr lang="es-MX" baseline="0" dirty="0"/>
                        <a:t> que 20</a:t>
                      </a:r>
                      <a:endParaRPr lang="en-US" dirty="0"/>
                    </a:p>
                  </a:txBody>
                  <a:tcPr/>
                </a:tc>
                <a:tc>
                  <a:txBody>
                    <a:bodyPr/>
                    <a:lstStyle/>
                    <a:p>
                      <a:r>
                        <a:rPr lang="es-MX" dirty="0"/>
                        <a:t>2 (2)</a:t>
                      </a:r>
                      <a:endParaRPr lang="en-US" dirty="0"/>
                    </a:p>
                  </a:txBody>
                  <a:tcPr/>
                </a:tc>
                <a:tc>
                  <a:txBody>
                    <a:bodyPr/>
                    <a:lstStyle/>
                    <a:p>
                      <a:r>
                        <a:rPr lang="es-MX" dirty="0"/>
                        <a:t>2 (2)</a:t>
                      </a:r>
                      <a:endParaRPr lang="en-US" dirty="0"/>
                    </a:p>
                  </a:txBody>
                  <a:tcPr/>
                </a:tc>
                <a:tc>
                  <a:txBody>
                    <a:bodyPr/>
                    <a:lstStyle/>
                    <a:p>
                      <a:r>
                        <a:rPr lang="es-MX" dirty="0"/>
                        <a:t>4 (4)</a:t>
                      </a:r>
                      <a:endParaRPr lang="en-US" dirty="0"/>
                    </a:p>
                  </a:txBody>
                  <a:tcPr/>
                </a:tc>
                <a:extLst>
                  <a:ext uri="{0D108BD9-81ED-4DB2-BD59-A6C34878D82A}">
                    <a16:rowId xmlns:a16="http://schemas.microsoft.com/office/drawing/2014/main" val="2783592557"/>
                  </a:ext>
                </a:extLst>
              </a:tr>
              <a:tr h="370840">
                <a:tc>
                  <a:txBody>
                    <a:bodyPr/>
                    <a:lstStyle/>
                    <a:p>
                      <a:r>
                        <a:rPr lang="es-MX" dirty="0"/>
                        <a:t>Menor</a:t>
                      </a:r>
                      <a:r>
                        <a:rPr lang="es-MX" baseline="0" dirty="0"/>
                        <a:t> que 20</a:t>
                      </a:r>
                      <a:endParaRPr lang="en-US" dirty="0"/>
                    </a:p>
                  </a:txBody>
                  <a:tcPr/>
                </a:tc>
                <a:tc>
                  <a:txBody>
                    <a:bodyPr/>
                    <a:lstStyle/>
                    <a:p>
                      <a:r>
                        <a:rPr lang="es-MX" dirty="0"/>
                        <a:t>1 (1)</a:t>
                      </a:r>
                      <a:endParaRPr lang="en-US" dirty="0"/>
                    </a:p>
                  </a:txBody>
                  <a:tcPr/>
                </a:tc>
                <a:tc>
                  <a:txBody>
                    <a:bodyPr/>
                    <a:lstStyle/>
                    <a:p>
                      <a:r>
                        <a:rPr lang="es-MX" dirty="0"/>
                        <a:t>1 (1)</a:t>
                      </a:r>
                      <a:endParaRPr lang="en-US" dirty="0"/>
                    </a:p>
                  </a:txBody>
                  <a:tcPr/>
                </a:tc>
                <a:tc>
                  <a:txBody>
                    <a:bodyPr/>
                    <a:lstStyle/>
                    <a:p>
                      <a:r>
                        <a:rPr lang="es-MX" dirty="0"/>
                        <a:t>2 (1)</a:t>
                      </a:r>
                      <a:endParaRPr lang="en-US" dirty="0"/>
                    </a:p>
                  </a:txBody>
                  <a:tcPr/>
                </a:tc>
                <a:extLst>
                  <a:ext uri="{0D108BD9-81ED-4DB2-BD59-A6C34878D82A}">
                    <a16:rowId xmlns:a16="http://schemas.microsoft.com/office/drawing/2014/main" val="1287718433"/>
                  </a:ext>
                </a:extLst>
              </a:tr>
            </a:tbl>
          </a:graphicData>
        </a:graphic>
      </p:graphicFrame>
      <p:sp>
        <p:nvSpPr>
          <p:cNvPr id="6" name="CuadroTexto 5"/>
          <p:cNvSpPr txBox="1"/>
          <p:nvPr/>
        </p:nvSpPr>
        <p:spPr>
          <a:xfrm>
            <a:off x="9060478" y="5122019"/>
            <a:ext cx="2105256" cy="369332"/>
          </a:xfrm>
          <a:prstGeom prst="rect">
            <a:avLst/>
          </a:prstGeom>
          <a:noFill/>
        </p:spPr>
        <p:txBody>
          <a:bodyPr wrap="none" rtlCol="0">
            <a:spAutoFit/>
          </a:bodyPr>
          <a:lstStyle/>
          <a:p>
            <a:r>
              <a:rPr lang="es-MX" dirty="0"/>
              <a:t>( ) Principal suplente</a:t>
            </a:r>
            <a:endParaRPr lang="en-US" dirty="0"/>
          </a:p>
        </p:txBody>
      </p:sp>
      <p:sp>
        <p:nvSpPr>
          <p:cNvPr id="7" name="Rectángulo 7"/>
          <p:cNvSpPr/>
          <p:nvPr/>
        </p:nvSpPr>
        <p:spPr>
          <a:xfrm>
            <a:off x="1430645" y="5491351"/>
            <a:ext cx="415986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1F4E79"/>
                </a:solidFill>
              </a:rPr>
              <a:t>TIEMPO DE DURACIÓN: 2 AÑOS  a partir de la fecha de conformación</a:t>
            </a:r>
            <a:endParaRPr lang="en-US" b="1" dirty="0">
              <a:solidFill>
                <a:srgbClr val="1F4E79"/>
              </a:solidFill>
            </a:endParaRPr>
          </a:p>
        </p:txBody>
      </p:sp>
    </p:spTree>
    <p:extLst>
      <p:ext uri="{BB962C8B-B14F-4D97-AF65-F5344CB8AC3E}">
        <p14:creationId xmlns:p14="http://schemas.microsoft.com/office/powerpoint/2010/main" val="2518820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5043" y="1605580"/>
            <a:ext cx="9821091" cy="1770970"/>
          </a:xfrm>
          <a:solidFill>
            <a:schemeClr val="accent1">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a:normAutofit fontScale="92500"/>
          </a:bodyPr>
          <a:lstStyle/>
          <a:p>
            <a:pPr marL="0" indent="0">
              <a:buNone/>
            </a:pPr>
            <a:r>
              <a:rPr lang="es-MX" dirty="0">
                <a:solidFill>
                  <a:srgbClr val="1F4E79"/>
                </a:solidFill>
              </a:rPr>
              <a:t>¿Cómo se designan los representantes de trabajadores y empleadores?</a:t>
            </a:r>
          </a:p>
          <a:p>
            <a:pPr marL="0" indent="0">
              <a:buNone/>
            </a:pPr>
            <a:r>
              <a:rPr lang="es-MX" b="1" dirty="0">
                <a:solidFill>
                  <a:srgbClr val="1F4E79"/>
                </a:solidFill>
              </a:rPr>
              <a:t>Empleador: </a:t>
            </a:r>
            <a:r>
              <a:rPr lang="es-MX" dirty="0">
                <a:solidFill>
                  <a:srgbClr val="1F4E79"/>
                </a:solidFill>
              </a:rPr>
              <a:t>Designa directamente </a:t>
            </a:r>
          </a:p>
          <a:p>
            <a:pPr marL="0" indent="0">
              <a:buNone/>
            </a:pPr>
            <a:r>
              <a:rPr lang="es-MX" b="1" dirty="0">
                <a:solidFill>
                  <a:srgbClr val="1F4E79"/>
                </a:solidFill>
              </a:rPr>
              <a:t>Trabajador: </a:t>
            </a:r>
            <a:r>
              <a:rPr lang="es-MX" dirty="0">
                <a:solidFill>
                  <a:srgbClr val="1F4E79"/>
                </a:solidFill>
              </a:rPr>
              <a:t>Designan mediante votación secreta – escrutinio público</a:t>
            </a:r>
          </a:p>
          <a:p>
            <a:pPr marL="0" indent="0">
              <a:buNone/>
            </a:pPr>
            <a:endParaRPr lang="en-US" dirty="0">
              <a:solidFill>
                <a:srgbClr val="1F4E79"/>
              </a:solidFill>
            </a:endParaRPr>
          </a:p>
        </p:txBody>
      </p:sp>
      <p:sp>
        <p:nvSpPr>
          <p:cNvPr id="4" name="Título 1"/>
          <p:cNvSpPr>
            <a:spLocks noGrp="1"/>
          </p:cNvSpPr>
          <p:nvPr>
            <p:ph type="title"/>
          </p:nvPr>
        </p:nvSpPr>
        <p:spPr>
          <a:xfrm>
            <a:off x="2323358" y="374585"/>
            <a:ext cx="7545284" cy="915035"/>
          </a:xfrm>
        </p:spPr>
        <p:txBody>
          <a:bodyPr>
            <a:noAutofit/>
          </a:bodyPr>
          <a:lstStyle/>
          <a:p>
            <a:pPr algn="ctr"/>
            <a:r>
              <a:rPr lang="es-MX" sz="3600" b="1" dirty="0">
                <a:solidFill>
                  <a:srgbClr val="1F4E79"/>
                </a:solidFill>
                <a:latin typeface="+mn-lt"/>
              </a:rPr>
              <a:t>COMITÉ DE CONVIVENCIA LABORAL CONFORMACIÓN</a:t>
            </a:r>
            <a:endParaRPr lang="en-US" sz="3600" b="1" dirty="0">
              <a:solidFill>
                <a:srgbClr val="1F4E79"/>
              </a:solidFill>
              <a:latin typeface="+mn-lt"/>
            </a:endParaRPr>
          </a:p>
        </p:txBody>
      </p:sp>
      <p:sp>
        <p:nvSpPr>
          <p:cNvPr id="2" name="CuadroTexto 1"/>
          <p:cNvSpPr txBox="1"/>
          <p:nvPr/>
        </p:nvSpPr>
        <p:spPr>
          <a:xfrm>
            <a:off x="901996" y="3692510"/>
            <a:ext cx="10388007" cy="1200329"/>
          </a:xfrm>
          <a:prstGeom prst="rect">
            <a:avLst/>
          </a:prstGeom>
          <a:noFill/>
        </p:spPr>
        <p:txBody>
          <a:bodyPr wrap="square" rtlCol="0">
            <a:spAutoFit/>
          </a:bodyPr>
          <a:lstStyle/>
          <a:p>
            <a:pPr algn="ctr"/>
            <a:r>
              <a:rPr lang="es-MX" dirty="0">
                <a:solidFill>
                  <a:srgbClr val="1F4E79"/>
                </a:solidFill>
              </a:rPr>
              <a:t>Los integrantes del comité deben contar con competencias actitudinales y comportamentales, tales como:</a:t>
            </a:r>
          </a:p>
          <a:p>
            <a:pPr algn="ctr"/>
            <a:r>
              <a:rPr lang="es-MX" dirty="0">
                <a:solidFill>
                  <a:srgbClr val="1F4E79"/>
                </a:solidFill>
              </a:rPr>
              <a:t>RESPETO, IMPARCIALIDAD, TOLERANCIA, SERENIDAD, CONFIDENCIALIDAD, RESERVA EN EL MANEJO DE LA INFORMACIÓN, HABILIDADES DE COMUNICACIÓN ASERTIVA, LIDERAZGO, HABILIDAD PARA RESOLVER CONFLICTOS </a:t>
            </a:r>
            <a:endParaRPr lang="en-US" dirty="0">
              <a:solidFill>
                <a:srgbClr val="1F4E79"/>
              </a:solidFill>
            </a:endParaRPr>
          </a:p>
        </p:txBody>
      </p:sp>
      <p:sp>
        <p:nvSpPr>
          <p:cNvPr id="7" name="CuadroTexto 6"/>
          <p:cNvSpPr txBox="1"/>
          <p:nvPr/>
        </p:nvSpPr>
        <p:spPr>
          <a:xfrm>
            <a:off x="2974285" y="4952589"/>
            <a:ext cx="6740472" cy="923330"/>
          </a:xfrm>
          <a:prstGeom prst="rect">
            <a:avLst/>
          </a:prstGeom>
          <a:solidFill>
            <a:schemeClr val="accent2">
              <a:lumMod val="20000"/>
              <a:lumOff val="80000"/>
            </a:schemeClr>
          </a:solidFill>
          <a:ln>
            <a:no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s-MX" b="1" dirty="0">
                <a:solidFill>
                  <a:srgbClr val="1F4E79"/>
                </a:solidFill>
              </a:rPr>
              <a:t>El comité NO podrá conformarse con trabajadores a los que se les haya Formulado una queja o que hayan sido victimas de acoso en los últimos 6 meses Anteriores  la conformación.</a:t>
            </a:r>
            <a:endParaRPr lang="en-US" b="1" dirty="0">
              <a:solidFill>
                <a:srgbClr val="1F4E79"/>
              </a:solidFill>
            </a:endParaRPr>
          </a:p>
        </p:txBody>
      </p:sp>
    </p:spTree>
    <p:extLst>
      <p:ext uri="{BB962C8B-B14F-4D97-AF65-F5344CB8AC3E}">
        <p14:creationId xmlns:p14="http://schemas.microsoft.com/office/powerpoint/2010/main" val="161189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7861" t="19697" r="39976" b="25971"/>
          <a:stretch/>
        </p:blipFill>
        <p:spPr bwMode="auto">
          <a:xfrm rot="20328576">
            <a:off x="1730403" y="4031094"/>
            <a:ext cx="1834536" cy="253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arcador de contenido 2"/>
          <p:cNvSpPr>
            <a:spLocks noGrp="1"/>
          </p:cNvSpPr>
          <p:nvPr>
            <p:ph idx="1"/>
          </p:nvPr>
        </p:nvSpPr>
        <p:spPr>
          <a:xfrm>
            <a:off x="526473" y="1437885"/>
            <a:ext cx="10080666" cy="2356820"/>
          </a:xfr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a:noAutofit/>
          </a:bodyPr>
          <a:lstStyle/>
          <a:p>
            <a:pPr marL="0" indent="0">
              <a:buNone/>
            </a:pPr>
            <a:r>
              <a:rPr lang="es-MX" sz="2000" b="1" dirty="0">
                <a:solidFill>
                  <a:srgbClr val="1F4E79"/>
                </a:solidFill>
              </a:rPr>
              <a:t>RES. 652/2012: </a:t>
            </a:r>
          </a:p>
          <a:p>
            <a:pPr marL="514350" indent="-514350">
              <a:buFont typeface="+mj-lt"/>
              <a:buAutoNum type="arabicPeriod"/>
            </a:pPr>
            <a:r>
              <a:rPr lang="es-MX" sz="2000" b="1" dirty="0">
                <a:solidFill>
                  <a:srgbClr val="1F4E79"/>
                </a:solidFill>
              </a:rPr>
              <a:t>Recibe las quejas y las examina</a:t>
            </a:r>
          </a:p>
          <a:p>
            <a:pPr marL="514350" indent="-514350">
              <a:buFont typeface="+mj-lt"/>
              <a:buAutoNum type="arabicPeriod"/>
            </a:pPr>
            <a:r>
              <a:rPr lang="es-MX" sz="2000" b="1" dirty="0">
                <a:solidFill>
                  <a:srgbClr val="1F4E79"/>
                </a:solidFill>
              </a:rPr>
              <a:t>Escucha a las partes – genera espacios de diálogo</a:t>
            </a:r>
          </a:p>
          <a:p>
            <a:pPr marL="514350" indent="-514350">
              <a:buFont typeface="+mj-lt"/>
              <a:buAutoNum type="arabicPeriod"/>
            </a:pPr>
            <a:r>
              <a:rPr lang="es-MX" sz="2000" b="1" dirty="0">
                <a:solidFill>
                  <a:srgbClr val="1F4E79"/>
                </a:solidFill>
              </a:rPr>
              <a:t>Formula PLANES DE MEJORAMIENTO para las partes y para la organización.</a:t>
            </a:r>
          </a:p>
          <a:p>
            <a:pPr marL="514350" indent="-514350">
              <a:buFont typeface="+mj-lt"/>
              <a:buAutoNum type="arabicPeriod"/>
            </a:pPr>
            <a:r>
              <a:rPr lang="es-MX" sz="2000" b="1" dirty="0">
                <a:solidFill>
                  <a:srgbClr val="1F4E79"/>
                </a:solidFill>
              </a:rPr>
              <a:t>Hace seguimiento a los compromisos adquiridos.</a:t>
            </a:r>
          </a:p>
          <a:p>
            <a:pPr marL="514350" indent="-514350">
              <a:buFont typeface="+mj-lt"/>
              <a:buAutoNum type="arabicPeriod"/>
            </a:pPr>
            <a:r>
              <a:rPr lang="es-MX" sz="2000" b="1" dirty="0">
                <a:solidFill>
                  <a:srgbClr val="1F4E79"/>
                </a:solidFill>
              </a:rPr>
              <a:t>Presenta informes de gestión sobre su labor</a:t>
            </a:r>
          </a:p>
          <a:p>
            <a:pPr marL="0" indent="0">
              <a:buNone/>
            </a:pPr>
            <a:endParaRPr lang="es-MX" sz="2000" b="1" dirty="0">
              <a:solidFill>
                <a:srgbClr val="1F4E79"/>
              </a:solidFill>
            </a:endParaRPr>
          </a:p>
        </p:txBody>
      </p:sp>
      <p:sp>
        <p:nvSpPr>
          <p:cNvPr id="4" name="Título 1"/>
          <p:cNvSpPr>
            <a:spLocks noGrp="1"/>
          </p:cNvSpPr>
          <p:nvPr>
            <p:ph type="title"/>
          </p:nvPr>
        </p:nvSpPr>
        <p:spPr>
          <a:xfrm>
            <a:off x="2327762" y="294403"/>
            <a:ext cx="6478088" cy="915035"/>
          </a:xfrm>
        </p:spPr>
        <p:txBody>
          <a:bodyPr>
            <a:noAutofit/>
          </a:bodyPr>
          <a:lstStyle/>
          <a:p>
            <a:pPr algn="ctr"/>
            <a:r>
              <a:rPr lang="es-MX" sz="3600" b="1" dirty="0">
                <a:solidFill>
                  <a:srgbClr val="1F4E79"/>
                </a:solidFill>
                <a:latin typeface="+mn-lt"/>
              </a:rPr>
              <a:t>COMITÉ DE CONVIVENCIA LABORAL FUNCIONES</a:t>
            </a:r>
            <a:endParaRPr lang="en-US" sz="3600" b="1" dirty="0">
              <a:solidFill>
                <a:srgbClr val="1F4E79"/>
              </a:solidFill>
              <a:latin typeface="+mn-lt"/>
            </a:endParaRPr>
          </a:p>
        </p:txBody>
      </p:sp>
      <p:sp>
        <p:nvSpPr>
          <p:cNvPr id="2" name="CuadroTexto 1"/>
          <p:cNvSpPr txBox="1"/>
          <p:nvPr/>
        </p:nvSpPr>
        <p:spPr>
          <a:xfrm>
            <a:off x="3961917" y="4251599"/>
            <a:ext cx="7426520" cy="1754326"/>
          </a:xfrm>
          <a:prstGeom prst="rect">
            <a:avLst/>
          </a:prstGeom>
          <a:solidFill>
            <a:schemeClr val="accent2">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MX" b="1" dirty="0">
                <a:solidFill>
                  <a:srgbClr val="1F4E79"/>
                </a:solidFill>
              </a:rPr>
              <a:t>FUNCIONES DEL PRESIDENTE: </a:t>
            </a:r>
          </a:p>
          <a:p>
            <a:pPr marL="342900" indent="-342900">
              <a:buAutoNum type="arabicPeriod"/>
            </a:pPr>
            <a:r>
              <a:rPr lang="es-MX" b="1" dirty="0">
                <a:solidFill>
                  <a:srgbClr val="1F4E79"/>
                </a:solidFill>
              </a:rPr>
              <a:t>Convocar a los miembros a las sesiones ordinarias y extraordinarias</a:t>
            </a:r>
          </a:p>
          <a:p>
            <a:pPr marL="342900" indent="-342900">
              <a:buAutoNum type="arabicPeriod"/>
            </a:pPr>
            <a:r>
              <a:rPr lang="es-MX" b="1" dirty="0">
                <a:solidFill>
                  <a:srgbClr val="1F4E79"/>
                </a:solidFill>
              </a:rPr>
              <a:t>Presidir y orientar a las reuniones</a:t>
            </a:r>
          </a:p>
          <a:p>
            <a:pPr marL="342900" indent="-342900">
              <a:buAutoNum type="arabicPeriod"/>
            </a:pPr>
            <a:r>
              <a:rPr lang="es-MX" b="1" dirty="0">
                <a:solidFill>
                  <a:srgbClr val="1F4E79"/>
                </a:solidFill>
              </a:rPr>
              <a:t>Tramitar las recomendaciones aprobadas en el comité</a:t>
            </a:r>
          </a:p>
          <a:p>
            <a:pPr marL="342900" indent="-342900">
              <a:buAutoNum type="arabicPeriod"/>
            </a:pPr>
            <a:r>
              <a:rPr lang="es-MX" b="1" dirty="0">
                <a:solidFill>
                  <a:srgbClr val="1F4E79"/>
                </a:solidFill>
              </a:rPr>
              <a:t>Gestionar los recursos requeridos para el funcionamiento del comité</a:t>
            </a:r>
          </a:p>
          <a:p>
            <a:pPr marL="342900" indent="-342900">
              <a:buAutoNum type="arabicPeriod"/>
            </a:pPr>
            <a:endParaRPr lang="es-MX" b="1" dirty="0">
              <a:solidFill>
                <a:srgbClr val="1F4E79"/>
              </a:solidFill>
            </a:endParaRPr>
          </a:p>
        </p:txBody>
      </p:sp>
    </p:spTree>
    <p:extLst>
      <p:ext uri="{BB962C8B-B14F-4D97-AF65-F5344CB8AC3E}">
        <p14:creationId xmlns:p14="http://schemas.microsoft.com/office/powerpoint/2010/main" val="584050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62" t="14583" r="52941" b="34404"/>
          <a:stretch/>
        </p:blipFill>
        <p:spPr bwMode="auto">
          <a:xfrm rot="21145650">
            <a:off x="1205015" y="3824344"/>
            <a:ext cx="1795759" cy="262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ítulo 1"/>
          <p:cNvSpPr>
            <a:spLocks noGrp="1"/>
          </p:cNvSpPr>
          <p:nvPr>
            <p:ph type="title"/>
          </p:nvPr>
        </p:nvSpPr>
        <p:spPr>
          <a:xfrm>
            <a:off x="2460171" y="232316"/>
            <a:ext cx="7271657" cy="915035"/>
          </a:xfrm>
        </p:spPr>
        <p:txBody>
          <a:bodyPr>
            <a:noAutofit/>
          </a:bodyPr>
          <a:lstStyle/>
          <a:p>
            <a:pPr algn="ctr"/>
            <a:r>
              <a:rPr lang="es-MX" sz="3600" b="1" dirty="0">
                <a:solidFill>
                  <a:srgbClr val="1F4E79"/>
                </a:solidFill>
                <a:latin typeface="+mn-lt"/>
              </a:rPr>
              <a:t>COMITÉ DE CONVIVENCIA LABORAL FUNCIONES</a:t>
            </a:r>
            <a:endParaRPr lang="en-US" sz="3600" b="1" dirty="0">
              <a:solidFill>
                <a:srgbClr val="1F4E79"/>
              </a:solidFill>
              <a:latin typeface="+mn-lt"/>
            </a:endParaRPr>
          </a:p>
        </p:txBody>
      </p:sp>
      <p:sp>
        <p:nvSpPr>
          <p:cNvPr id="7" name="CuadroTexto 6"/>
          <p:cNvSpPr txBox="1"/>
          <p:nvPr/>
        </p:nvSpPr>
        <p:spPr>
          <a:xfrm>
            <a:off x="5421126" y="5148356"/>
            <a:ext cx="6414655" cy="1200329"/>
          </a:xfrm>
          <a:prstGeom prst="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dirty="0">
                <a:solidFill>
                  <a:srgbClr val="1F4E79"/>
                </a:solidFill>
              </a:rPr>
              <a:t>FRECUENCIA DE REUNIONES:</a:t>
            </a:r>
          </a:p>
          <a:p>
            <a:pPr algn="ctr"/>
            <a:endParaRPr lang="es-MX" dirty="0">
              <a:solidFill>
                <a:srgbClr val="1F4E79"/>
              </a:solidFill>
            </a:endParaRPr>
          </a:p>
          <a:p>
            <a:pPr algn="ctr"/>
            <a:r>
              <a:rPr lang="es-MX" b="1" dirty="0">
                <a:solidFill>
                  <a:srgbClr val="1F4E79"/>
                </a:solidFill>
              </a:rPr>
              <a:t>ORDINARIAS: </a:t>
            </a:r>
            <a:r>
              <a:rPr lang="es-MX" dirty="0">
                <a:solidFill>
                  <a:srgbClr val="1F4E79"/>
                </a:solidFill>
              </a:rPr>
              <a:t>cada tres meses (con la mitad + 1)</a:t>
            </a:r>
            <a:endParaRPr lang="es-MX" b="1" dirty="0">
              <a:solidFill>
                <a:srgbClr val="1F4E79"/>
              </a:solidFill>
            </a:endParaRPr>
          </a:p>
          <a:p>
            <a:pPr algn="ctr"/>
            <a:r>
              <a:rPr lang="es-MX" b="1" dirty="0">
                <a:solidFill>
                  <a:srgbClr val="1F4E79"/>
                </a:solidFill>
              </a:rPr>
              <a:t>EXTRAORDIARIAS </a:t>
            </a:r>
            <a:r>
              <a:rPr lang="es-MX" dirty="0">
                <a:solidFill>
                  <a:srgbClr val="1F4E79"/>
                </a:solidFill>
              </a:rPr>
              <a:t>(Casos de inmediata intervención)</a:t>
            </a:r>
            <a:endParaRPr lang="en-US" dirty="0">
              <a:solidFill>
                <a:srgbClr val="1F4E79"/>
              </a:solidFill>
            </a:endParaRPr>
          </a:p>
        </p:txBody>
      </p:sp>
      <p:sp>
        <p:nvSpPr>
          <p:cNvPr id="8" name="Rectángulo 7"/>
          <p:cNvSpPr/>
          <p:nvPr/>
        </p:nvSpPr>
        <p:spPr>
          <a:xfrm>
            <a:off x="2540358" y="1277091"/>
            <a:ext cx="7841673" cy="37268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a:solidFill>
                  <a:srgbClr val="1F4E79"/>
                </a:solidFill>
              </a:rPr>
              <a:t>FUNCIONES DEL SECRETARIO/A</a:t>
            </a:r>
          </a:p>
          <a:p>
            <a:pPr marL="342900" indent="-342900" algn="ctr">
              <a:buAutoNum type="arabicPeriod"/>
            </a:pPr>
            <a:r>
              <a:rPr lang="es-MX" sz="2000" dirty="0">
                <a:solidFill>
                  <a:srgbClr val="1F4E79"/>
                </a:solidFill>
              </a:rPr>
              <a:t>Recibir y dar trámite a las quejas presentadas por escrito</a:t>
            </a:r>
          </a:p>
          <a:p>
            <a:pPr marL="342900" indent="-342900" algn="ctr">
              <a:buAutoNum type="arabicPeriod"/>
            </a:pPr>
            <a:r>
              <a:rPr lang="es-MX" sz="2000" dirty="0">
                <a:solidFill>
                  <a:srgbClr val="1F4E79"/>
                </a:solidFill>
              </a:rPr>
              <a:t>Elaborar el orden del día y las actas de reuniones</a:t>
            </a:r>
          </a:p>
          <a:p>
            <a:pPr marL="342900" indent="-342900" algn="ctr">
              <a:buAutoNum type="arabicPeriod"/>
            </a:pPr>
            <a:r>
              <a:rPr lang="es-MX" sz="2000" dirty="0">
                <a:solidFill>
                  <a:srgbClr val="1F4E79"/>
                </a:solidFill>
              </a:rPr>
              <a:t>Enviar las comunicaciones con las recomendaciones</a:t>
            </a:r>
          </a:p>
          <a:p>
            <a:pPr marL="342900" indent="-342900" algn="ctr">
              <a:buAutoNum type="arabicPeriod"/>
            </a:pPr>
            <a:r>
              <a:rPr lang="es-MX" sz="2000" dirty="0">
                <a:solidFill>
                  <a:srgbClr val="1F4E79"/>
                </a:solidFill>
              </a:rPr>
              <a:t>Citar a reuniones ordinarias y extraordinarias y solicitar los soportes requeridos</a:t>
            </a:r>
          </a:p>
          <a:p>
            <a:pPr marL="342900" indent="-342900" algn="ctr">
              <a:buAutoNum type="arabicPeriod"/>
            </a:pPr>
            <a:r>
              <a:rPr lang="es-MX" sz="2000" dirty="0">
                <a:solidFill>
                  <a:srgbClr val="1F4E79"/>
                </a:solidFill>
              </a:rPr>
              <a:t>Elaborar informes trimestrales sobre la gestión del comité</a:t>
            </a:r>
          </a:p>
          <a:p>
            <a:pPr marL="342900" indent="-342900" algn="ctr">
              <a:buAutoNum type="arabicPeriod"/>
            </a:pPr>
            <a:r>
              <a:rPr lang="es-MX" sz="2000" dirty="0">
                <a:solidFill>
                  <a:srgbClr val="1F4E79"/>
                </a:solidFill>
              </a:rPr>
              <a:t>Llevar el archivo de las quejas presentadas</a:t>
            </a:r>
          </a:p>
          <a:p>
            <a:pPr marL="342900" indent="-342900" algn="ctr">
              <a:buAutoNum type="arabicPeriod"/>
            </a:pPr>
            <a:r>
              <a:rPr lang="es-MX" sz="2000" dirty="0">
                <a:solidFill>
                  <a:srgbClr val="1F4E79"/>
                </a:solidFill>
              </a:rPr>
              <a:t>Enviar por medio físico o electrónico las convocatorias</a:t>
            </a:r>
          </a:p>
          <a:p>
            <a:pPr marL="342900" indent="-342900" algn="ctr">
              <a:buAutoNum type="arabicPeriod"/>
            </a:pPr>
            <a:r>
              <a:rPr lang="es-MX" sz="2000" dirty="0">
                <a:solidFill>
                  <a:srgbClr val="1F4E79"/>
                </a:solidFill>
              </a:rPr>
              <a:t>Citar individualmente a las partes</a:t>
            </a:r>
          </a:p>
          <a:p>
            <a:pPr marL="342900" indent="-342900" algn="ctr">
              <a:buAutoNum type="arabicPeriod"/>
            </a:pPr>
            <a:r>
              <a:rPr lang="es-MX" sz="2000" dirty="0">
                <a:solidFill>
                  <a:srgbClr val="1F4E79"/>
                </a:solidFill>
              </a:rPr>
              <a:t>Citar conjuntamente a los trabajadores involucrados </a:t>
            </a:r>
            <a:endParaRPr lang="en-US" sz="2000" dirty="0">
              <a:solidFill>
                <a:srgbClr val="1F4E79"/>
              </a:solidFill>
            </a:endParaRPr>
          </a:p>
        </p:txBody>
      </p:sp>
    </p:spTree>
    <p:extLst>
      <p:ext uri="{BB962C8B-B14F-4D97-AF65-F5344CB8AC3E}">
        <p14:creationId xmlns:p14="http://schemas.microsoft.com/office/powerpoint/2010/main" val="177703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49A307-2BF2-52BD-3793-D7ACAD02799C}"/>
              </a:ext>
            </a:extLst>
          </p:cNvPr>
          <p:cNvSpPr txBox="1"/>
          <p:nvPr/>
        </p:nvSpPr>
        <p:spPr>
          <a:xfrm>
            <a:off x="232368" y="232245"/>
            <a:ext cx="9710287" cy="646331"/>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CO" sz="3600" dirty="0">
                <a:latin typeface="+mn-lt"/>
              </a:rPr>
              <a:t>Líneas de Trabajo P A T Bienestar Laboral Docente</a:t>
            </a:r>
          </a:p>
        </p:txBody>
      </p:sp>
      <p:sp>
        <p:nvSpPr>
          <p:cNvPr id="4" name="Google Shape;475;p24">
            <a:extLst>
              <a:ext uri="{FF2B5EF4-FFF2-40B4-BE49-F238E27FC236}">
                <a16:creationId xmlns:a16="http://schemas.microsoft.com/office/drawing/2014/main" id="{4504B4E9-9D72-678E-4320-0997B1BFAC74}"/>
              </a:ext>
            </a:extLst>
          </p:cNvPr>
          <p:cNvSpPr/>
          <p:nvPr/>
        </p:nvSpPr>
        <p:spPr>
          <a:xfrm>
            <a:off x="1720421" y="5487725"/>
            <a:ext cx="1884600" cy="273900"/>
          </a:xfrm>
          <a:prstGeom prst="roundRect">
            <a:avLst>
              <a:gd name="adj" fmla="val 50000"/>
            </a:avLst>
          </a:prstGeom>
          <a:solidFill>
            <a:srgbClr val="00D4F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Relacionamiento </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6" name="Google Shape;478;p24">
            <a:extLst>
              <a:ext uri="{FF2B5EF4-FFF2-40B4-BE49-F238E27FC236}">
                <a16:creationId xmlns:a16="http://schemas.microsoft.com/office/drawing/2014/main" id="{6BFA78AF-DBAE-49C9-D0D6-FFAE3E5879A7}"/>
              </a:ext>
            </a:extLst>
          </p:cNvPr>
          <p:cNvSpPr/>
          <p:nvPr/>
        </p:nvSpPr>
        <p:spPr>
          <a:xfrm>
            <a:off x="1857749" y="2774489"/>
            <a:ext cx="1884600" cy="273900"/>
          </a:xfrm>
          <a:prstGeom prst="roundRect">
            <a:avLst>
              <a:gd name="adj" fmla="val 50000"/>
            </a:avLst>
          </a:prstGeom>
          <a:solidFill>
            <a:srgbClr val="1E35A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Salud Física</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7" name="Google Shape;481;p24">
            <a:extLst>
              <a:ext uri="{FF2B5EF4-FFF2-40B4-BE49-F238E27FC236}">
                <a16:creationId xmlns:a16="http://schemas.microsoft.com/office/drawing/2014/main" id="{69F85641-8082-7622-8BD1-02BA0061A469}"/>
              </a:ext>
            </a:extLst>
          </p:cNvPr>
          <p:cNvSpPr/>
          <p:nvPr/>
        </p:nvSpPr>
        <p:spPr>
          <a:xfrm>
            <a:off x="5758363" y="5501144"/>
            <a:ext cx="1884600" cy="273900"/>
          </a:xfrm>
          <a:prstGeom prst="roundRect">
            <a:avLst>
              <a:gd name="adj" fmla="val 50000"/>
            </a:avLst>
          </a:prstGeom>
          <a:solidFill>
            <a:srgbClr val="59A7FF"/>
          </a:solid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Enfoque</a:t>
            </a: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 de genero </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8" name="Google Shape;484;p24">
            <a:extLst>
              <a:ext uri="{FF2B5EF4-FFF2-40B4-BE49-F238E27FC236}">
                <a16:creationId xmlns:a16="http://schemas.microsoft.com/office/drawing/2014/main" id="{F90D295E-7BA5-6574-C72F-5758070D5479}"/>
              </a:ext>
            </a:extLst>
          </p:cNvPr>
          <p:cNvSpPr/>
          <p:nvPr/>
        </p:nvSpPr>
        <p:spPr>
          <a:xfrm>
            <a:off x="5829123" y="2762218"/>
            <a:ext cx="1884600" cy="273900"/>
          </a:xfrm>
          <a:prstGeom prst="roundRect">
            <a:avLst>
              <a:gd name="adj" fmla="val 50000"/>
            </a:avLst>
          </a:prstGeom>
          <a:solidFill>
            <a:srgbClr val="0C79F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rPr>
              <a:t>Salud emocional</a:t>
            </a:r>
            <a:endParaRPr kumimoji="0"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Fira Sans Extra Condensed Medium"/>
              <a:sym typeface="Fira Sans Extra Condensed Medium"/>
            </a:endParaRPr>
          </a:p>
        </p:txBody>
      </p:sp>
      <p:sp>
        <p:nvSpPr>
          <p:cNvPr id="9" name="Google Shape;475;p24">
            <a:extLst>
              <a:ext uri="{FF2B5EF4-FFF2-40B4-BE49-F238E27FC236}">
                <a16:creationId xmlns:a16="http://schemas.microsoft.com/office/drawing/2014/main" id="{D294675D-038D-C031-8C66-16ED78E29C97}"/>
              </a:ext>
            </a:extLst>
          </p:cNvPr>
          <p:cNvSpPr/>
          <p:nvPr/>
        </p:nvSpPr>
        <p:spPr>
          <a:xfrm>
            <a:off x="3892591" y="4251311"/>
            <a:ext cx="1876598" cy="355124"/>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rPr>
              <a:t>Acompañamiento </a:t>
            </a:r>
          </a:p>
          <a:p>
            <a:pPr marL="0" lvl="0" indent="0" algn="ctr" rtl="0">
              <a:spcBef>
                <a:spcPts val="0"/>
              </a:spcBef>
              <a:spcAft>
                <a:spcPts val="0"/>
              </a:spcAft>
              <a:buNone/>
            </a:pPr>
            <a:r>
              <a:rPr lang="en"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rPr>
              <a:t>Territorial</a:t>
            </a:r>
            <a:endParaRPr sz="1200" dirty="0">
              <a:solidFill>
                <a:srgbClr val="FFFFFF"/>
              </a:solidFill>
              <a:latin typeface="Verdana" panose="020B0604030504040204" pitchFamily="34" charset="0"/>
              <a:ea typeface="Verdana" panose="020B0604030504040204" pitchFamily="34" charset="0"/>
              <a:cs typeface="Fira Sans Extra Condensed Medium"/>
              <a:sym typeface="Fira Sans Extra Condensed Medium"/>
            </a:endParaRPr>
          </a:p>
        </p:txBody>
      </p:sp>
      <p:grpSp>
        <p:nvGrpSpPr>
          <p:cNvPr id="10" name="Google Shape;444;p24">
            <a:extLst>
              <a:ext uri="{FF2B5EF4-FFF2-40B4-BE49-F238E27FC236}">
                <a16:creationId xmlns:a16="http://schemas.microsoft.com/office/drawing/2014/main" id="{E0AB793C-82D4-A322-383E-29B7159D8FF8}"/>
              </a:ext>
            </a:extLst>
          </p:cNvPr>
          <p:cNvGrpSpPr/>
          <p:nvPr/>
        </p:nvGrpSpPr>
        <p:grpSpPr>
          <a:xfrm>
            <a:off x="2127106" y="1506015"/>
            <a:ext cx="1244039" cy="1244039"/>
            <a:chOff x="851762" y="1342427"/>
            <a:chExt cx="1244039" cy="1244039"/>
          </a:xfrm>
        </p:grpSpPr>
        <p:sp>
          <p:nvSpPr>
            <p:cNvPr id="11" name="Google Shape;445;p24">
              <a:extLst>
                <a:ext uri="{FF2B5EF4-FFF2-40B4-BE49-F238E27FC236}">
                  <a16:creationId xmlns:a16="http://schemas.microsoft.com/office/drawing/2014/main" id="{764630F7-5B60-0A0F-7A4A-ABF3FCD4E9E3}"/>
                </a:ext>
              </a:extLst>
            </p:cNvPr>
            <p:cNvSpPr/>
            <p:nvPr/>
          </p:nvSpPr>
          <p:spPr>
            <a:xfrm>
              <a:off x="851762" y="1342427"/>
              <a:ext cx="1244039" cy="1244039"/>
            </a:xfrm>
            <a:prstGeom prst="donut">
              <a:avLst>
                <a:gd name="adj" fmla="val 15028"/>
              </a:avLst>
            </a:prstGeom>
            <a:noFill/>
            <a:ln w="9525" cap="flat" cmpd="sng">
              <a:solidFill>
                <a:srgbClr val="1E35A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46;p24">
              <a:extLst>
                <a:ext uri="{FF2B5EF4-FFF2-40B4-BE49-F238E27FC236}">
                  <a16:creationId xmlns:a16="http://schemas.microsoft.com/office/drawing/2014/main" id="{4152BBC5-1978-34CD-8BEB-FB61243C6ED0}"/>
                </a:ext>
              </a:extLst>
            </p:cNvPr>
            <p:cNvSpPr/>
            <p:nvPr/>
          </p:nvSpPr>
          <p:spPr>
            <a:xfrm>
              <a:off x="895152" y="1385620"/>
              <a:ext cx="1157203" cy="1157571"/>
            </a:xfrm>
            <a:prstGeom prst="blockArc">
              <a:avLst>
                <a:gd name="adj1" fmla="val 10812714"/>
                <a:gd name="adj2" fmla="val 21599774"/>
                <a:gd name="adj3" fmla="val 8499"/>
              </a:avLst>
            </a:prstGeom>
            <a:solidFill>
              <a:srgbClr val="1E35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448;p24">
            <a:extLst>
              <a:ext uri="{FF2B5EF4-FFF2-40B4-BE49-F238E27FC236}">
                <a16:creationId xmlns:a16="http://schemas.microsoft.com/office/drawing/2014/main" id="{9C6E7CB5-0FA9-8B66-0D7D-C0639285E4C8}"/>
              </a:ext>
            </a:extLst>
          </p:cNvPr>
          <p:cNvGrpSpPr/>
          <p:nvPr/>
        </p:nvGrpSpPr>
        <p:grpSpPr>
          <a:xfrm>
            <a:off x="6078672" y="4177223"/>
            <a:ext cx="1244039" cy="1244039"/>
            <a:chOff x="4935067" y="3073379"/>
            <a:chExt cx="1244039" cy="1244039"/>
          </a:xfrm>
        </p:grpSpPr>
        <p:sp>
          <p:nvSpPr>
            <p:cNvPr id="14" name="Google Shape;449;p24">
              <a:extLst>
                <a:ext uri="{FF2B5EF4-FFF2-40B4-BE49-F238E27FC236}">
                  <a16:creationId xmlns:a16="http://schemas.microsoft.com/office/drawing/2014/main" id="{59E0835E-0C00-4CA9-6EF4-F87115B0D80B}"/>
                </a:ext>
              </a:extLst>
            </p:cNvPr>
            <p:cNvSpPr/>
            <p:nvPr/>
          </p:nvSpPr>
          <p:spPr>
            <a:xfrm>
              <a:off x="4935067" y="3073379"/>
              <a:ext cx="1244039" cy="1244039"/>
            </a:xfrm>
            <a:prstGeom prst="donut">
              <a:avLst>
                <a:gd name="adj" fmla="val 15028"/>
              </a:avLst>
            </a:prstGeom>
            <a:noFill/>
            <a:ln w="9525" cap="flat" cmpd="sng">
              <a:solidFill>
                <a:srgbClr val="59A7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50;p24">
              <a:extLst>
                <a:ext uri="{FF2B5EF4-FFF2-40B4-BE49-F238E27FC236}">
                  <a16:creationId xmlns:a16="http://schemas.microsoft.com/office/drawing/2014/main" id="{8FA66436-15BA-0032-3FDF-BFDA89A9540F}"/>
                </a:ext>
              </a:extLst>
            </p:cNvPr>
            <p:cNvSpPr/>
            <p:nvPr/>
          </p:nvSpPr>
          <p:spPr>
            <a:xfrm>
              <a:off x="4978457" y="3116572"/>
              <a:ext cx="1157203" cy="1157571"/>
            </a:xfrm>
            <a:prstGeom prst="blockArc">
              <a:avLst>
                <a:gd name="adj1" fmla="val 2738786"/>
                <a:gd name="adj2" fmla="val 21599774"/>
                <a:gd name="adj3" fmla="val 8499"/>
              </a:avLst>
            </a:prstGeom>
            <a:solidFill>
              <a:srgbClr val="59A7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 name="Google Shape;455;p24">
            <a:extLst>
              <a:ext uri="{FF2B5EF4-FFF2-40B4-BE49-F238E27FC236}">
                <a16:creationId xmlns:a16="http://schemas.microsoft.com/office/drawing/2014/main" id="{7D897F3D-C707-6211-D5FD-70C8CD9676DC}"/>
              </a:ext>
            </a:extLst>
          </p:cNvPr>
          <p:cNvGrpSpPr/>
          <p:nvPr/>
        </p:nvGrpSpPr>
        <p:grpSpPr>
          <a:xfrm>
            <a:off x="6006142" y="1514440"/>
            <a:ext cx="1244039" cy="1244039"/>
            <a:chOff x="4935067" y="1342427"/>
            <a:chExt cx="1244039" cy="1244039"/>
          </a:xfrm>
        </p:grpSpPr>
        <p:sp>
          <p:nvSpPr>
            <p:cNvPr id="17" name="Google Shape;456;p24">
              <a:extLst>
                <a:ext uri="{FF2B5EF4-FFF2-40B4-BE49-F238E27FC236}">
                  <a16:creationId xmlns:a16="http://schemas.microsoft.com/office/drawing/2014/main" id="{58D14BDD-1D14-8092-B769-0183A00DE7A2}"/>
                </a:ext>
              </a:extLst>
            </p:cNvPr>
            <p:cNvSpPr/>
            <p:nvPr/>
          </p:nvSpPr>
          <p:spPr>
            <a:xfrm>
              <a:off x="4935067" y="1342427"/>
              <a:ext cx="1244039" cy="1244039"/>
            </a:xfrm>
            <a:prstGeom prst="donut">
              <a:avLst>
                <a:gd name="adj" fmla="val 15028"/>
              </a:avLst>
            </a:prstGeom>
            <a:noFill/>
            <a:ln w="9525" cap="flat" cmpd="sng">
              <a:solidFill>
                <a:srgbClr val="0C79F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57;p24">
              <a:extLst>
                <a:ext uri="{FF2B5EF4-FFF2-40B4-BE49-F238E27FC236}">
                  <a16:creationId xmlns:a16="http://schemas.microsoft.com/office/drawing/2014/main" id="{E94F2CB9-4185-C25F-1122-79ED3E67F9A4}"/>
                </a:ext>
              </a:extLst>
            </p:cNvPr>
            <p:cNvSpPr/>
            <p:nvPr/>
          </p:nvSpPr>
          <p:spPr>
            <a:xfrm>
              <a:off x="4978457" y="1385620"/>
              <a:ext cx="1157203" cy="1157571"/>
            </a:xfrm>
            <a:prstGeom prst="blockArc">
              <a:avLst>
                <a:gd name="adj1" fmla="val 7014339"/>
                <a:gd name="adj2" fmla="val 21599774"/>
                <a:gd name="adj3" fmla="val 8499"/>
              </a:avLst>
            </a:prstGeom>
            <a:solidFill>
              <a:srgbClr val="0C79F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466;p24">
            <a:extLst>
              <a:ext uri="{FF2B5EF4-FFF2-40B4-BE49-F238E27FC236}">
                <a16:creationId xmlns:a16="http://schemas.microsoft.com/office/drawing/2014/main" id="{E0228DE1-58B4-EAF9-808B-FFF919AD20CC}"/>
              </a:ext>
            </a:extLst>
          </p:cNvPr>
          <p:cNvGrpSpPr/>
          <p:nvPr/>
        </p:nvGrpSpPr>
        <p:grpSpPr>
          <a:xfrm>
            <a:off x="2021554" y="4192154"/>
            <a:ext cx="1244039" cy="1244039"/>
            <a:chOff x="851762" y="3073379"/>
            <a:chExt cx="1244039" cy="1244039"/>
          </a:xfrm>
        </p:grpSpPr>
        <p:sp>
          <p:nvSpPr>
            <p:cNvPr id="20" name="Google Shape;467;p24">
              <a:extLst>
                <a:ext uri="{FF2B5EF4-FFF2-40B4-BE49-F238E27FC236}">
                  <a16:creationId xmlns:a16="http://schemas.microsoft.com/office/drawing/2014/main" id="{9534AF2D-63A2-79AA-D190-87B437D7AAAB}"/>
                </a:ext>
              </a:extLst>
            </p:cNvPr>
            <p:cNvSpPr/>
            <p:nvPr/>
          </p:nvSpPr>
          <p:spPr>
            <a:xfrm>
              <a:off x="851762" y="3073379"/>
              <a:ext cx="1244039" cy="1244039"/>
            </a:xfrm>
            <a:prstGeom prst="donut">
              <a:avLst>
                <a:gd name="adj" fmla="val 15028"/>
              </a:avLst>
            </a:prstGeom>
            <a:noFill/>
            <a:ln w="9525" cap="flat" cmpd="sng">
              <a:solidFill>
                <a:srgbClr val="00D4F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68;p24">
              <a:extLst>
                <a:ext uri="{FF2B5EF4-FFF2-40B4-BE49-F238E27FC236}">
                  <a16:creationId xmlns:a16="http://schemas.microsoft.com/office/drawing/2014/main" id="{4D84BAB3-F66F-A22A-3254-F0E6D8FD872A}"/>
                </a:ext>
              </a:extLst>
            </p:cNvPr>
            <p:cNvSpPr/>
            <p:nvPr/>
          </p:nvSpPr>
          <p:spPr>
            <a:xfrm>
              <a:off x="895152" y="3116572"/>
              <a:ext cx="1157203" cy="1157571"/>
            </a:xfrm>
            <a:prstGeom prst="blockArc">
              <a:avLst>
                <a:gd name="adj1" fmla="val 5431384"/>
                <a:gd name="adj2" fmla="val 21599774"/>
                <a:gd name="adj3" fmla="val 8499"/>
              </a:avLst>
            </a:prstGeom>
            <a:solidFill>
              <a:srgbClr val="00D4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466;p24">
            <a:extLst>
              <a:ext uri="{FF2B5EF4-FFF2-40B4-BE49-F238E27FC236}">
                <a16:creationId xmlns:a16="http://schemas.microsoft.com/office/drawing/2014/main" id="{0AEA1BAA-33B1-E858-29E1-9C0BAE9B4CEE}"/>
              </a:ext>
            </a:extLst>
          </p:cNvPr>
          <p:cNvGrpSpPr/>
          <p:nvPr/>
        </p:nvGrpSpPr>
        <p:grpSpPr>
          <a:xfrm>
            <a:off x="4229697" y="2992925"/>
            <a:ext cx="1244039" cy="1244039"/>
            <a:chOff x="851762" y="3073379"/>
            <a:chExt cx="1244039" cy="1244039"/>
          </a:xfrm>
        </p:grpSpPr>
        <p:sp>
          <p:nvSpPr>
            <p:cNvPr id="23" name="Google Shape;467;p24">
              <a:extLst>
                <a:ext uri="{FF2B5EF4-FFF2-40B4-BE49-F238E27FC236}">
                  <a16:creationId xmlns:a16="http://schemas.microsoft.com/office/drawing/2014/main" id="{9828B4B1-068E-C89C-6C5A-F4C5D290B1FE}"/>
                </a:ext>
              </a:extLst>
            </p:cNvPr>
            <p:cNvSpPr/>
            <p:nvPr/>
          </p:nvSpPr>
          <p:spPr>
            <a:xfrm>
              <a:off x="851762" y="3073379"/>
              <a:ext cx="1244039" cy="1244039"/>
            </a:xfrm>
            <a:prstGeom prst="donut">
              <a:avLst>
                <a:gd name="adj" fmla="val 15028"/>
              </a:avLst>
            </a:pr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8;p24">
              <a:extLst>
                <a:ext uri="{FF2B5EF4-FFF2-40B4-BE49-F238E27FC236}">
                  <a16:creationId xmlns:a16="http://schemas.microsoft.com/office/drawing/2014/main" id="{4F76782B-0899-09B8-64F4-4C549155B078}"/>
                </a:ext>
              </a:extLst>
            </p:cNvPr>
            <p:cNvSpPr/>
            <p:nvPr/>
          </p:nvSpPr>
          <p:spPr>
            <a:xfrm>
              <a:off x="895152" y="3116572"/>
              <a:ext cx="1157203" cy="1157571"/>
            </a:xfrm>
            <a:prstGeom prst="blockArc">
              <a:avLst>
                <a:gd name="adj1" fmla="val 5431384"/>
                <a:gd name="adj2" fmla="val 21599774"/>
                <a:gd name="adj3" fmla="val 84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Imagen 199" descr="Logotipo&#10;&#10;Descripción generada automáticamente">
            <a:extLst>
              <a:ext uri="{FF2B5EF4-FFF2-40B4-BE49-F238E27FC236}">
                <a16:creationId xmlns:a16="http://schemas.microsoft.com/office/drawing/2014/main" id="{76376F79-C27F-C48D-503E-BCD7C2B75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1120" y="1772294"/>
            <a:ext cx="681086" cy="681086"/>
          </a:xfrm>
          <a:prstGeom prst="rect">
            <a:avLst/>
          </a:prstGeom>
        </p:spPr>
      </p:pic>
      <p:pic>
        <p:nvPicPr>
          <p:cNvPr id="26" name="Imagen 200" descr="Icono&#10;&#10;Descripción generada automáticamente">
            <a:extLst>
              <a:ext uri="{FF2B5EF4-FFF2-40B4-BE49-F238E27FC236}">
                <a16:creationId xmlns:a16="http://schemas.microsoft.com/office/drawing/2014/main" id="{CA520B8F-CCBF-B283-2B89-ADC70D67FC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111" y="1772994"/>
            <a:ext cx="782849" cy="782849"/>
          </a:xfrm>
          <a:prstGeom prst="rect">
            <a:avLst/>
          </a:prstGeom>
        </p:spPr>
      </p:pic>
      <p:pic>
        <p:nvPicPr>
          <p:cNvPr id="27" name="Imagen 202" descr="Icono&#10;&#10;Descripción generada automáticamente">
            <a:extLst>
              <a:ext uri="{FF2B5EF4-FFF2-40B4-BE49-F238E27FC236}">
                <a16:creationId xmlns:a16="http://schemas.microsoft.com/office/drawing/2014/main" id="{14EC2680-72F9-8918-34D0-59F7852A39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0474" y="4456704"/>
            <a:ext cx="678016" cy="678016"/>
          </a:xfrm>
          <a:prstGeom prst="rect">
            <a:avLst/>
          </a:prstGeom>
        </p:spPr>
      </p:pic>
      <p:pic>
        <p:nvPicPr>
          <p:cNvPr id="28" name="Imagen 204" descr="Icono&#10;&#10;Descripción generada automáticamente">
            <a:extLst>
              <a:ext uri="{FF2B5EF4-FFF2-40B4-BE49-F238E27FC236}">
                <a16:creationId xmlns:a16="http://schemas.microsoft.com/office/drawing/2014/main" id="{3588816F-5C5F-A0D6-61EC-D807147B8D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2000" y="3224573"/>
            <a:ext cx="780660" cy="780660"/>
          </a:xfrm>
          <a:prstGeom prst="rect">
            <a:avLst/>
          </a:prstGeom>
        </p:spPr>
      </p:pic>
      <p:pic>
        <p:nvPicPr>
          <p:cNvPr id="29" name="Imagen 206" descr="Icono&#10;&#10;Descripción generada automáticamente">
            <a:extLst>
              <a:ext uri="{FF2B5EF4-FFF2-40B4-BE49-F238E27FC236}">
                <a16:creationId xmlns:a16="http://schemas.microsoft.com/office/drawing/2014/main" id="{6F89B88D-68FF-2A17-8A00-C0D9ACD1F1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568" y="4518328"/>
            <a:ext cx="571079" cy="551819"/>
          </a:xfrm>
          <a:prstGeom prst="rect">
            <a:avLst/>
          </a:prstGeom>
        </p:spPr>
      </p:pic>
      <p:sp>
        <p:nvSpPr>
          <p:cNvPr id="30" name="CuadroTexto 4"/>
          <p:cNvSpPr txBox="1"/>
          <p:nvPr/>
        </p:nvSpPr>
        <p:spPr>
          <a:xfrm>
            <a:off x="6229082" y="6169884"/>
            <a:ext cx="5962918" cy="707886"/>
          </a:xfrm>
          <a:prstGeom prst="rect">
            <a:avLst/>
          </a:prstGeom>
          <a:noFill/>
        </p:spPr>
        <p:txBody>
          <a:bodyPr wrap="square" rtlCol="0">
            <a:spAutoFit/>
          </a:bodyPr>
          <a:lstStyle/>
          <a:p>
            <a:pPr algn="ctr"/>
            <a:r>
              <a:rPr lang="es-CO" sz="2000" b="1" dirty="0">
                <a:solidFill>
                  <a:srgbClr val="0B417F"/>
                </a:solidFill>
              </a:rPr>
              <a:t>OFICINA DE BIENESTAR SOCIAL</a:t>
            </a:r>
          </a:p>
          <a:p>
            <a:pPr algn="ctr"/>
            <a:r>
              <a:rPr lang="es-CO" sz="2000" b="1" dirty="0">
                <a:solidFill>
                  <a:srgbClr val="0B417F"/>
                </a:solidFill>
              </a:rPr>
              <a:t>SUBSECRETARIA ADMINISTRATIVA Y FINANCIERA</a:t>
            </a:r>
            <a:endParaRPr lang="en-US" sz="2000" b="1" dirty="0">
              <a:solidFill>
                <a:srgbClr val="0B417F"/>
              </a:solidFill>
            </a:endParaRPr>
          </a:p>
        </p:txBody>
      </p:sp>
    </p:spTree>
    <p:extLst>
      <p:ext uri="{BB962C8B-B14F-4D97-AF65-F5344CB8AC3E}">
        <p14:creationId xmlns:p14="http://schemas.microsoft.com/office/powerpoint/2010/main" val="3220118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83973" y="320245"/>
            <a:ext cx="5424054" cy="757092"/>
          </a:xfrm>
        </p:spPr>
        <p:txBody>
          <a:bodyPr>
            <a:normAutofit/>
          </a:bodyPr>
          <a:lstStyle/>
          <a:p>
            <a:pPr algn="ctr"/>
            <a:r>
              <a:rPr lang="es-CO" sz="3600" b="1" dirty="0">
                <a:solidFill>
                  <a:srgbClr val="1F4E79"/>
                </a:solidFill>
                <a:latin typeface="+mn-lt"/>
              </a:rPr>
              <a:t>PREGUNTAS</a:t>
            </a:r>
            <a:r>
              <a:rPr lang="es-CO" sz="3200" dirty="0">
                <a:solidFill>
                  <a:srgbClr val="1F4E79"/>
                </a:solidFill>
                <a:latin typeface="+mn-lt"/>
              </a:rPr>
              <a:t> </a:t>
            </a:r>
            <a:r>
              <a:rPr lang="es-CO" sz="3600" b="1" dirty="0">
                <a:solidFill>
                  <a:srgbClr val="1F4E79"/>
                </a:solidFill>
                <a:latin typeface="+mn-lt"/>
              </a:rPr>
              <a:t>FRECUENTES</a:t>
            </a:r>
          </a:p>
        </p:txBody>
      </p:sp>
      <p:sp>
        <p:nvSpPr>
          <p:cNvPr id="3" name="2 Marcador de contenido"/>
          <p:cNvSpPr>
            <a:spLocks noGrp="1"/>
          </p:cNvSpPr>
          <p:nvPr>
            <p:ph idx="1"/>
          </p:nvPr>
        </p:nvSpPr>
        <p:spPr>
          <a:xfrm>
            <a:off x="484910" y="1301923"/>
            <a:ext cx="9805588" cy="473611"/>
          </a:xfrm>
        </p:spPr>
        <p:txBody>
          <a:bodyPr>
            <a:normAutofit lnSpcReduction="10000"/>
          </a:bodyPr>
          <a:lstStyle/>
          <a:p>
            <a:r>
              <a:rPr lang="es-CO" b="1" dirty="0">
                <a:solidFill>
                  <a:srgbClr val="1F4E79"/>
                </a:solidFill>
              </a:rPr>
              <a:t>TIPO DE PERMISOS: </a:t>
            </a:r>
          </a:p>
        </p:txBody>
      </p:sp>
      <p:sp>
        <p:nvSpPr>
          <p:cNvPr id="5" name="4 Rectángulo"/>
          <p:cNvSpPr/>
          <p:nvPr/>
        </p:nvSpPr>
        <p:spPr>
          <a:xfrm>
            <a:off x="484910" y="1866682"/>
            <a:ext cx="9893086" cy="3170099"/>
          </a:xfrm>
          <a:prstGeom prst="rect">
            <a:avLst/>
          </a:prstGeom>
        </p:spPr>
        <p:txBody>
          <a:bodyPr wrap="square">
            <a:spAutoFit/>
          </a:bodyPr>
          <a:lstStyle/>
          <a:p>
            <a:pPr algn="just"/>
            <a:r>
              <a:rPr lang="es-CO" sz="2000" dirty="0">
                <a:solidFill>
                  <a:srgbClr val="1F4E79"/>
                </a:solidFill>
              </a:rPr>
              <a:t>Las licencias laborales son permisos de trabajo que se brindan a los empleados por un motivo específico. En Colombia existen dos tipos de licencias laborales: las reglamentarias y las no reglamentarias. Esta reglamentación se encuentra en el </a:t>
            </a:r>
            <a:r>
              <a:rPr lang="es-CO" sz="2000" b="1" dirty="0">
                <a:solidFill>
                  <a:srgbClr val="1F4E79"/>
                </a:solidFill>
              </a:rPr>
              <a:t>Código Sustantivo del Trabajo. </a:t>
            </a:r>
          </a:p>
          <a:p>
            <a:pPr algn="just"/>
            <a:endParaRPr lang="es-CO" sz="2000" b="1" dirty="0">
              <a:solidFill>
                <a:srgbClr val="1F4E79"/>
              </a:solidFill>
            </a:endParaRPr>
          </a:p>
          <a:p>
            <a:pPr algn="just"/>
            <a:r>
              <a:rPr lang="es-CO" sz="2000" dirty="0">
                <a:solidFill>
                  <a:srgbClr val="1F4E79"/>
                </a:solidFill>
              </a:rPr>
              <a:t>Licencias reglamentarias, Se deben solicitar por escrito y su respuesta de igual manera, son aquellas reguladas por la ley, remuneradas al trabajador y de obligatorio cumplimiento por parte del empleador. Las licencias reglamentarias son: maternidad,  (aborto), licencia de paternidad,  licencia para el ejercicio del sufragio, licencia para el desempeño de cargos oficiales transitorios de forzosa aceptación; licencia por grave calamidad doméstica, licencia por comisión sindical, licencia por el entierro de sus compañeros y la licencia por luto.</a:t>
            </a:r>
          </a:p>
        </p:txBody>
      </p:sp>
    </p:spTree>
    <p:extLst>
      <p:ext uri="{BB962C8B-B14F-4D97-AF65-F5344CB8AC3E}">
        <p14:creationId xmlns:p14="http://schemas.microsoft.com/office/powerpoint/2010/main" val="491640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065327" cy="951057"/>
          </a:xfrm>
        </p:spPr>
        <p:txBody>
          <a:bodyPr>
            <a:noAutofit/>
          </a:bodyPr>
          <a:lstStyle/>
          <a:p>
            <a:pPr algn="ctr"/>
            <a:r>
              <a:rPr lang="es-CO" sz="3600" b="1" dirty="0">
                <a:solidFill>
                  <a:srgbClr val="1F4E79"/>
                </a:solidFill>
                <a:latin typeface="+mn-lt"/>
              </a:rPr>
              <a:t>CARACTERÍSTICAS DE UN PERMISO LABORAL</a:t>
            </a:r>
            <a:br>
              <a:rPr lang="es-CO" sz="3600" b="1" dirty="0">
                <a:solidFill>
                  <a:srgbClr val="1F4E79"/>
                </a:solidFill>
                <a:latin typeface="+mn-lt"/>
              </a:rPr>
            </a:br>
            <a:endParaRPr lang="es-CO" sz="3600" b="1" dirty="0">
              <a:solidFill>
                <a:srgbClr val="1F4E79"/>
              </a:solidFill>
              <a:latin typeface="+mn-lt"/>
            </a:endParaRPr>
          </a:p>
        </p:txBody>
      </p:sp>
      <p:sp>
        <p:nvSpPr>
          <p:cNvPr id="3" name="2 Marcador de contenido"/>
          <p:cNvSpPr>
            <a:spLocks noGrp="1"/>
          </p:cNvSpPr>
          <p:nvPr>
            <p:ph idx="1"/>
          </p:nvPr>
        </p:nvSpPr>
        <p:spPr>
          <a:xfrm>
            <a:off x="394851" y="1396126"/>
            <a:ext cx="11159840" cy="4408929"/>
          </a:xfrm>
        </p:spPr>
        <p:txBody>
          <a:bodyPr>
            <a:noAutofit/>
          </a:bodyPr>
          <a:lstStyle/>
          <a:p>
            <a:r>
              <a:rPr lang="es-CO" sz="2000" dirty="0">
                <a:solidFill>
                  <a:srgbClr val="1F4E79"/>
                </a:solidFill>
              </a:rPr>
              <a:t>1. Es un permiso remunerado.</a:t>
            </a:r>
          </a:p>
          <a:p>
            <a:r>
              <a:rPr lang="es-CO" sz="2000" dirty="0">
                <a:solidFill>
                  <a:srgbClr val="1F4E79"/>
                </a:solidFill>
              </a:rPr>
              <a:t>2. Se concede por causa justificada </a:t>
            </a:r>
          </a:p>
          <a:p>
            <a:r>
              <a:rPr lang="es-CO" sz="2000" dirty="0">
                <a:solidFill>
                  <a:srgbClr val="1F4E79"/>
                </a:solidFill>
              </a:rPr>
              <a:t>3</a:t>
            </a:r>
            <a:r>
              <a:rPr lang="es-CO" sz="2000" b="1" dirty="0">
                <a:solidFill>
                  <a:srgbClr val="1F4E79"/>
                </a:solidFill>
              </a:rPr>
              <a:t>. Se debe solicitar y conceder por escrito.</a:t>
            </a:r>
          </a:p>
          <a:p>
            <a:r>
              <a:rPr lang="es-CO" sz="2000" dirty="0">
                <a:solidFill>
                  <a:srgbClr val="1F4E79"/>
                </a:solidFill>
              </a:rPr>
              <a:t>4. El rector/a, director/a será el que concede el permiso en caso de los docentes y administrativos que estén al cargo.</a:t>
            </a:r>
          </a:p>
          <a:p>
            <a:r>
              <a:rPr lang="es-CO" sz="2000" dirty="0">
                <a:solidFill>
                  <a:srgbClr val="1F4E79"/>
                </a:solidFill>
              </a:rPr>
              <a:t>5. No generan vacante transitoria del empleo del que es titular el respectivo docente.</a:t>
            </a:r>
          </a:p>
          <a:p>
            <a:r>
              <a:rPr lang="es-CO" sz="2000" b="1" dirty="0">
                <a:solidFill>
                  <a:srgbClr val="1F4E79"/>
                </a:solidFill>
              </a:rPr>
              <a:t>6. No se puede imponer reposición de tiempo o dejar remplazo</a:t>
            </a:r>
          </a:p>
          <a:p>
            <a:pPr algn="just"/>
            <a:r>
              <a:rPr lang="es-CO" sz="2000" dirty="0">
                <a:solidFill>
                  <a:srgbClr val="1F4E79"/>
                </a:solidFill>
              </a:rPr>
              <a:t>7. La negación de un permiso debe estar suficientemente motivada, de lo contrario se estaría en curso de una violación a los derechos del docente (Decreto Ley 2277 de 1979 y Decreto 1278 de 2002). </a:t>
            </a:r>
          </a:p>
          <a:p>
            <a:endParaRPr lang="es-CO" sz="2000" dirty="0">
              <a:solidFill>
                <a:srgbClr val="1F4E79"/>
              </a:solidFill>
            </a:endParaRPr>
          </a:p>
          <a:p>
            <a:pPr marL="0" indent="0">
              <a:buNone/>
            </a:pPr>
            <a:endParaRPr lang="es-CO" sz="2000" dirty="0">
              <a:solidFill>
                <a:srgbClr val="1F4E79"/>
              </a:solidFill>
            </a:endParaRPr>
          </a:p>
        </p:txBody>
      </p:sp>
    </p:spTree>
    <p:extLst>
      <p:ext uri="{BB962C8B-B14F-4D97-AF65-F5344CB8AC3E}">
        <p14:creationId xmlns:p14="http://schemas.microsoft.com/office/powerpoint/2010/main" val="3758337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4127" y="628361"/>
            <a:ext cx="10065327" cy="951057"/>
          </a:xfrm>
        </p:spPr>
        <p:txBody>
          <a:bodyPr>
            <a:noAutofit/>
          </a:bodyPr>
          <a:lstStyle/>
          <a:p>
            <a:pPr algn="ctr"/>
            <a:r>
              <a:rPr lang="es-CO" sz="3600" b="1" dirty="0">
                <a:solidFill>
                  <a:srgbClr val="1F4E79"/>
                </a:solidFill>
                <a:latin typeface="+mn-lt"/>
              </a:rPr>
              <a:t>CARACTERÍSTICAS DE UN PERMISO LABORAL</a:t>
            </a:r>
            <a:br>
              <a:rPr lang="es-CO" sz="3600" b="1" dirty="0">
                <a:solidFill>
                  <a:srgbClr val="1F4E79"/>
                </a:solidFill>
                <a:latin typeface="+mn-lt"/>
              </a:rPr>
            </a:br>
            <a:endParaRPr lang="es-CO" sz="3600" b="1" dirty="0">
              <a:solidFill>
                <a:srgbClr val="1F4E79"/>
              </a:solidFill>
              <a:latin typeface="+mn-lt"/>
            </a:endParaRPr>
          </a:p>
        </p:txBody>
      </p:sp>
      <p:sp>
        <p:nvSpPr>
          <p:cNvPr id="3" name="2 Marcador de contenido"/>
          <p:cNvSpPr>
            <a:spLocks noGrp="1"/>
          </p:cNvSpPr>
          <p:nvPr>
            <p:ph idx="1"/>
          </p:nvPr>
        </p:nvSpPr>
        <p:spPr>
          <a:xfrm>
            <a:off x="464125" y="2047297"/>
            <a:ext cx="11007439" cy="3328266"/>
          </a:xfrm>
        </p:spPr>
        <p:txBody>
          <a:bodyPr>
            <a:noAutofit/>
          </a:bodyPr>
          <a:lstStyle/>
          <a:p>
            <a:pPr marL="0" indent="0" algn="just">
              <a:buNone/>
            </a:pPr>
            <a:r>
              <a:rPr lang="es-CO" sz="2000" dirty="0">
                <a:solidFill>
                  <a:srgbClr val="1F4E79"/>
                </a:solidFill>
              </a:rPr>
              <a:t>La Ley 734 de 2002 artículo 33 numeral 6, señala “el permiso como un derecho del empleado “El permiso constituye un derecho del empleado, el cual permite que los servidores públicos se desvinculen transitoriamente de la práctica de sus funciones para que puedan actuar en situaciones de orden personal o familiar que se </a:t>
            </a:r>
            <a:r>
              <a:rPr lang="es-CO" sz="2000" b="1" dirty="0">
                <a:solidFill>
                  <a:srgbClr val="1F4E79"/>
                </a:solidFill>
              </a:rPr>
              <a:t>encuentren justificadas</a:t>
            </a:r>
            <a:r>
              <a:rPr lang="es-CO" sz="2000" dirty="0">
                <a:solidFill>
                  <a:srgbClr val="1F4E79"/>
                </a:solidFill>
              </a:rPr>
              <a:t>, con goce de sueldo, hasta el término de tres días”. Esta norma no señala que eventos constituyen justa causa.</a:t>
            </a:r>
          </a:p>
          <a:p>
            <a:pPr algn="just"/>
            <a:r>
              <a:rPr lang="es-CO" sz="2000" dirty="0">
                <a:solidFill>
                  <a:srgbClr val="1F4E79"/>
                </a:solidFill>
              </a:rPr>
              <a:t>8. No puede ser cualquier hecho el que motiva un permiso hasta por tres (3) días, es obligación del empleado que solicita permiso, demostrar la existencia del hecho que lo motiva</a:t>
            </a:r>
          </a:p>
          <a:p>
            <a:pPr algn="just"/>
            <a:r>
              <a:rPr lang="es-CO" sz="2000" dirty="0">
                <a:solidFill>
                  <a:srgbClr val="1F4E79"/>
                </a:solidFill>
              </a:rPr>
              <a:t>9. El Rector/a – Director/a No está obligado a concederlo, según la necesidad del servicio.</a:t>
            </a:r>
          </a:p>
          <a:p>
            <a:endParaRPr lang="es-CO" sz="2000" dirty="0">
              <a:solidFill>
                <a:srgbClr val="1F4E79"/>
              </a:solidFill>
            </a:endParaRPr>
          </a:p>
        </p:txBody>
      </p:sp>
    </p:spTree>
    <p:extLst>
      <p:ext uri="{BB962C8B-B14F-4D97-AF65-F5344CB8AC3E}">
        <p14:creationId xmlns:p14="http://schemas.microsoft.com/office/powerpoint/2010/main" val="1496803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6"/>
            <a:ext cx="10515600" cy="757092"/>
          </a:xfrm>
        </p:spPr>
        <p:txBody>
          <a:bodyPr>
            <a:normAutofit/>
          </a:bodyPr>
          <a:lstStyle/>
          <a:p>
            <a:pPr algn="ctr"/>
            <a:r>
              <a:rPr lang="es-CO" sz="3600" b="1" dirty="0">
                <a:solidFill>
                  <a:srgbClr val="1F4E79"/>
                </a:solidFill>
                <a:latin typeface="+mn-lt"/>
              </a:rPr>
              <a:t>PREGUNTAS FRECUENTES</a:t>
            </a:r>
          </a:p>
        </p:txBody>
      </p:sp>
      <p:sp>
        <p:nvSpPr>
          <p:cNvPr id="3" name="2 Marcador de contenido"/>
          <p:cNvSpPr>
            <a:spLocks noGrp="1"/>
          </p:cNvSpPr>
          <p:nvPr>
            <p:ph idx="1"/>
          </p:nvPr>
        </p:nvSpPr>
        <p:spPr>
          <a:xfrm>
            <a:off x="436414" y="1330041"/>
            <a:ext cx="10813473" cy="5001491"/>
          </a:xfrm>
        </p:spPr>
        <p:txBody>
          <a:bodyPr>
            <a:noAutofit/>
          </a:bodyPr>
          <a:lstStyle/>
          <a:p>
            <a:pPr algn="just"/>
            <a:r>
              <a:rPr lang="es-CO" sz="2200" b="1" dirty="0">
                <a:solidFill>
                  <a:srgbClr val="1F4E79"/>
                </a:solidFill>
              </a:rPr>
              <a:t>¿EL DESCANSO DE LOS ESTUDIANTES ES DESCANSO DE LOS DOCENTES?</a:t>
            </a:r>
          </a:p>
          <a:p>
            <a:pPr marL="0" indent="0" algn="just">
              <a:buNone/>
            </a:pPr>
            <a:r>
              <a:rPr lang="es-CO" sz="2200" dirty="0">
                <a:solidFill>
                  <a:srgbClr val="1F4E79"/>
                </a:solidFill>
              </a:rPr>
              <a:t>NO. Los docentes deben realizar el ejercicio de vigilancia, orientación y cuidado al comportamiento de los estudiantes mientras interactúan y socializan en los espacios de interacción e interactuación.</a:t>
            </a:r>
          </a:p>
          <a:p>
            <a:pPr algn="just"/>
            <a:r>
              <a:rPr lang="es-CO" sz="2200" b="1" dirty="0">
                <a:solidFill>
                  <a:srgbClr val="1F4E79"/>
                </a:solidFill>
              </a:rPr>
              <a:t>¿LAS LICENCIAS NO REMUNERADAS AFECTAN EL SALARIO?</a:t>
            </a:r>
          </a:p>
          <a:p>
            <a:pPr algn="just"/>
            <a:r>
              <a:rPr lang="es-CO" sz="2200" dirty="0">
                <a:solidFill>
                  <a:srgbClr val="1F4E79"/>
                </a:solidFill>
              </a:rPr>
              <a:t>Afecta factores salariales, se pierde el 19% de bonificación pedagógica. Baja primas: de servicios, vacaciones y navidad, de igual manera las cesantías.</a:t>
            </a:r>
          </a:p>
          <a:p>
            <a:pPr algn="just"/>
            <a:r>
              <a:rPr lang="es-CO" sz="2200" dirty="0">
                <a:solidFill>
                  <a:srgbClr val="1F4E79"/>
                </a:solidFill>
              </a:rPr>
              <a:t>¿A un coordinador se le puede pagar horas extras? No, por que NO hay disponibilidad de presupuesto.</a:t>
            </a:r>
          </a:p>
          <a:p>
            <a:pPr algn="just"/>
            <a:r>
              <a:rPr lang="es-CO" sz="2200" dirty="0">
                <a:solidFill>
                  <a:srgbClr val="1F4E79"/>
                </a:solidFill>
              </a:rPr>
              <a:t>Nota: Las horas extras se reportan los 5 primeros días de cada mes para que se alcancen a revisar, se recomienda revisar los números de cédulas, ya que en el corte y pegue se cometen errores. (se trabaja con No. de cédulas no nombre).</a:t>
            </a:r>
          </a:p>
          <a:p>
            <a:pPr marL="0" indent="0" algn="just">
              <a:buNone/>
            </a:pPr>
            <a:endParaRPr lang="es-CO" sz="2200" dirty="0">
              <a:solidFill>
                <a:srgbClr val="1F4E79"/>
              </a:solidFill>
            </a:endParaRPr>
          </a:p>
        </p:txBody>
      </p:sp>
    </p:spTree>
    <p:extLst>
      <p:ext uri="{BB962C8B-B14F-4D97-AF65-F5344CB8AC3E}">
        <p14:creationId xmlns:p14="http://schemas.microsoft.com/office/powerpoint/2010/main" val="21389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559090"/>
            <a:ext cx="10515600" cy="757092"/>
          </a:xfrm>
        </p:spPr>
        <p:txBody>
          <a:bodyPr>
            <a:normAutofit/>
          </a:bodyPr>
          <a:lstStyle/>
          <a:p>
            <a:pPr algn="ctr"/>
            <a:r>
              <a:rPr lang="es-CO" sz="3600" b="1" dirty="0">
                <a:solidFill>
                  <a:srgbClr val="1F4E79"/>
                </a:solidFill>
                <a:latin typeface="+mn-lt"/>
              </a:rPr>
              <a:t>PREGUNTAS FRECUENTES</a:t>
            </a:r>
          </a:p>
        </p:txBody>
      </p:sp>
      <p:sp>
        <p:nvSpPr>
          <p:cNvPr id="3" name="2 Marcador de contenido"/>
          <p:cNvSpPr>
            <a:spLocks noGrp="1"/>
          </p:cNvSpPr>
          <p:nvPr>
            <p:ph idx="1"/>
          </p:nvPr>
        </p:nvSpPr>
        <p:spPr>
          <a:xfrm>
            <a:off x="491826" y="1870378"/>
            <a:ext cx="10633370" cy="4502715"/>
          </a:xfrm>
        </p:spPr>
        <p:txBody>
          <a:bodyPr>
            <a:normAutofit fontScale="92500" lnSpcReduction="20000"/>
          </a:bodyPr>
          <a:lstStyle/>
          <a:p>
            <a:pPr algn="just"/>
            <a:r>
              <a:rPr lang="es-CO" sz="2200" b="1" dirty="0">
                <a:solidFill>
                  <a:srgbClr val="1F4E79"/>
                </a:solidFill>
              </a:rPr>
              <a:t>¿SE PUEDE DEJAR REMPLAZO PARA QUE SE OTORGUE PERMISO?. </a:t>
            </a:r>
            <a:r>
              <a:rPr lang="es-CO" sz="2200" dirty="0">
                <a:solidFill>
                  <a:srgbClr val="1F4E79"/>
                </a:solidFill>
              </a:rPr>
              <a:t>NO, el único remplazo legal es el que esta respaldado  por acto administrativo emitido por la Secretaria de Educación.</a:t>
            </a:r>
          </a:p>
          <a:p>
            <a:pPr algn="just"/>
            <a:r>
              <a:rPr lang="es-CO" sz="2200" b="1" dirty="0">
                <a:solidFill>
                  <a:srgbClr val="1F4E79"/>
                </a:solidFill>
              </a:rPr>
              <a:t>¿LAS BASES SINDICALES PUEDEN ORGANIZAR ACTIVIDADES  DENTRO DE LA JORNADA LABORAL ACADÉMICA? </a:t>
            </a:r>
            <a:r>
              <a:rPr lang="es-CO" sz="2200" dirty="0">
                <a:solidFill>
                  <a:srgbClr val="1F4E79"/>
                </a:solidFill>
              </a:rPr>
              <a:t>Todo tipo de actividad que afecte jornada académica debe ser conciliada, organizada y con visto bueno de la parte directiva (Rector/a – Director/a) de la Institución o centro educativo. </a:t>
            </a:r>
          </a:p>
          <a:p>
            <a:pPr algn="just"/>
            <a:r>
              <a:rPr lang="es-CO" sz="2200" b="1" dirty="0">
                <a:solidFill>
                  <a:srgbClr val="1F4E79"/>
                </a:solidFill>
              </a:rPr>
              <a:t>¿EN LAS HORAS LIBRES, LOS DOCENTES PUEDEN SALIR DE LA INSTITUCIÓN O CENTRO EDUCATIVO, SIN PERMISO DE SU DIRECTIVOS? </a:t>
            </a:r>
            <a:r>
              <a:rPr lang="es-CO" sz="2200" dirty="0">
                <a:solidFill>
                  <a:srgbClr val="1F4E79"/>
                </a:solidFill>
              </a:rPr>
              <a:t>NO todo permiso debe ser autorizado por el Rector/a. -  Director/a.</a:t>
            </a:r>
          </a:p>
          <a:p>
            <a:pPr algn="just"/>
            <a:r>
              <a:rPr lang="es-CO" sz="2200" b="1" dirty="0">
                <a:solidFill>
                  <a:srgbClr val="1F4E79"/>
                </a:solidFill>
              </a:rPr>
              <a:t>¿LAS INCAPACIDADES DEBEN TENER LA AUTORIZACIÓN DEL DIRECTIVO? </a:t>
            </a:r>
            <a:r>
              <a:rPr lang="es-CO" sz="2400" dirty="0">
                <a:solidFill>
                  <a:srgbClr val="1F4E79"/>
                </a:solidFill>
              </a:rPr>
              <a:t>Las incapacidades médicas son una compensación económica, </a:t>
            </a:r>
            <a:r>
              <a:rPr lang="es-CO" sz="2400" b="1" dirty="0">
                <a:solidFill>
                  <a:srgbClr val="1F4E79"/>
                </a:solidFill>
              </a:rPr>
              <a:t>respaldadas por la </a:t>
            </a:r>
            <a:r>
              <a:rPr lang="es-CO" sz="2400" b="1" dirty="0" err="1">
                <a:solidFill>
                  <a:srgbClr val="1F4E79"/>
                </a:solidFill>
              </a:rPr>
              <a:t>EPS</a:t>
            </a:r>
            <a:r>
              <a:rPr lang="es-CO" sz="2400" dirty="0">
                <a:solidFill>
                  <a:srgbClr val="1F4E79"/>
                </a:solidFill>
              </a:rPr>
              <a:t> y/o </a:t>
            </a:r>
            <a:r>
              <a:rPr lang="es-CO" sz="2400" b="1" dirty="0" err="1">
                <a:solidFill>
                  <a:srgbClr val="1F4E79"/>
                </a:solidFill>
              </a:rPr>
              <a:t>ARL</a:t>
            </a:r>
            <a:r>
              <a:rPr lang="es-CO" sz="2400" dirty="0">
                <a:solidFill>
                  <a:srgbClr val="1F4E79"/>
                </a:solidFill>
              </a:rPr>
              <a:t> en la cual se emite </a:t>
            </a:r>
            <a:r>
              <a:rPr lang="es-CO" sz="2400" b="1" dirty="0">
                <a:solidFill>
                  <a:srgbClr val="1F4E79"/>
                </a:solidFill>
              </a:rPr>
              <a:t>un certificado </a:t>
            </a:r>
            <a:r>
              <a:rPr lang="es-CO" sz="2400" dirty="0">
                <a:solidFill>
                  <a:srgbClr val="1F4E79"/>
                </a:solidFill>
              </a:rPr>
              <a:t>que avala el estado de salud de los afiliados y cotizantes, </a:t>
            </a:r>
            <a:r>
              <a:rPr lang="es-CO" sz="2400" b="1" dirty="0">
                <a:solidFill>
                  <a:srgbClr val="1F4E79"/>
                </a:solidFill>
              </a:rPr>
              <a:t>por el tiempo que se encuentren inhabilitados física o mentalmente para ejercer su profesión u oficio</a:t>
            </a:r>
            <a:r>
              <a:rPr lang="es-CO" sz="2400" dirty="0">
                <a:solidFill>
                  <a:srgbClr val="1F4E79"/>
                </a:solidFill>
              </a:rPr>
              <a:t>. En este caso el trabajador tendrá el aval para faltar a su lugar de trabajo cuando su salud sufra una afectación. Por su parte el empleador </a:t>
            </a:r>
            <a:r>
              <a:rPr lang="es-CO" sz="2400" b="1" dirty="0">
                <a:solidFill>
                  <a:srgbClr val="1F4E79"/>
                </a:solidFill>
              </a:rPr>
              <a:t>estará en la obligación de conceder al trabajador los días de tratamiento y reposo indicados</a:t>
            </a:r>
            <a:r>
              <a:rPr lang="es-CO" sz="2400" dirty="0">
                <a:solidFill>
                  <a:srgbClr val="1F4E79"/>
                </a:solidFill>
              </a:rPr>
              <a:t> en el certificado de incapacidad médica.</a:t>
            </a:r>
            <a:endParaRPr lang="es-CO" sz="2200" b="1" dirty="0">
              <a:solidFill>
                <a:srgbClr val="1F4E79"/>
              </a:solidFill>
            </a:endParaRPr>
          </a:p>
          <a:p>
            <a:pPr algn="just"/>
            <a:endParaRPr lang="es-CO" sz="2200" b="1" dirty="0">
              <a:solidFill>
                <a:srgbClr val="1F4E79"/>
              </a:solidFill>
            </a:endParaRPr>
          </a:p>
          <a:p>
            <a:pPr algn="just"/>
            <a:endParaRPr lang="es-CO" sz="2200" b="1" dirty="0">
              <a:solidFill>
                <a:srgbClr val="1F4E79"/>
              </a:solidFill>
            </a:endParaRPr>
          </a:p>
        </p:txBody>
      </p:sp>
    </p:spTree>
    <p:extLst>
      <p:ext uri="{BB962C8B-B14F-4D97-AF65-F5344CB8AC3E}">
        <p14:creationId xmlns:p14="http://schemas.microsoft.com/office/powerpoint/2010/main" val="2165949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7340957" y="4855335"/>
            <a:ext cx="4675031" cy="1477328"/>
          </a:xfrm>
          <a:prstGeom prst="rect">
            <a:avLst/>
          </a:prstGeom>
          <a:noFill/>
        </p:spPr>
        <p:txBody>
          <a:bodyPr wrap="square" rtlCol="0">
            <a:spAutoFit/>
          </a:bodyPr>
          <a:lstStyle/>
          <a:p>
            <a:r>
              <a:rPr lang="es-CO" dirty="0">
                <a:solidFill>
                  <a:schemeClr val="bg1"/>
                </a:solidFill>
              </a:rPr>
              <a:t>NASTIA B. VILLOTA ALVAREZ</a:t>
            </a:r>
          </a:p>
          <a:p>
            <a:r>
              <a:rPr lang="es-CO" dirty="0">
                <a:solidFill>
                  <a:schemeClr val="bg1"/>
                </a:solidFill>
              </a:rPr>
              <a:t>Profesional Universitaria </a:t>
            </a:r>
          </a:p>
          <a:p>
            <a:r>
              <a:rPr lang="es-CO" dirty="0">
                <a:solidFill>
                  <a:schemeClr val="bg1"/>
                </a:solidFill>
              </a:rPr>
              <a:t>Oficina de Bienestar Social</a:t>
            </a:r>
          </a:p>
          <a:p>
            <a:r>
              <a:rPr lang="es-CO" dirty="0">
                <a:solidFill>
                  <a:schemeClr val="bg1"/>
                </a:solidFill>
              </a:rPr>
              <a:t>SUBSECRETARIA ADMINISTRATIVA Y FINANCIERA.</a:t>
            </a:r>
          </a:p>
        </p:txBody>
      </p:sp>
    </p:spTree>
    <p:extLst>
      <p:ext uri="{BB962C8B-B14F-4D97-AF65-F5344CB8AC3E}">
        <p14:creationId xmlns:p14="http://schemas.microsoft.com/office/powerpoint/2010/main" val="280944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p21">
            <a:extLst>
              <a:ext uri="{FF2B5EF4-FFF2-40B4-BE49-F238E27FC236}">
                <a16:creationId xmlns:a16="http://schemas.microsoft.com/office/drawing/2014/main" id="{8698E4DE-9E37-412E-9A4A-A98C227ABEEB}"/>
              </a:ext>
            </a:extLst>
          </p:cNvPr>
          <p:cNvSpPr txBox="1"/>
          <p:nvPr/>
        </p:nvSpPr>
        <p:spPr>
          <a:xfrm>
            <a:off x="700323" y="813732"/>
            <a:ext cx="738289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4000" dirty="0">
                <a:solidFill>
                  <a:schemeClr val="bg1"/>
                </a:solidFill>
                <a:latin typeface="Century Gothic" panose="020B0502020202020204" pitchFamily="34" charset="0"/>
                <a:ea typeface="Calibri"/>
                <a:cs typeface="Calibri"/>
                <a:sym typeface="Calibri"/>
              </a:rPr>
              <a:t>SALUD MENTAL DOCENTES </a:t>
            </a:r>
            <a:endParaRPr sz="4000" dirty="0">
              <a:solidFill>
                <a:schemeClr val="bg1"/>
              </a:solidFill>
              <a:latin typeface="Century Gothic" panose="020B0502020202020204" pitchFamily="34" charset="0"/>
              <a:ea typeface="Calibri"/>
              <a:cs typeface="Calibri"/>
              <a:sym typeface="Calibri"/>
            </a:endParaRPr>
          </a:p>
        </p:txBody>
      </p:sp>
      <p:sp>
        <p:nvSpPr>
          <p:cNvPr id="6" name="CuadroTexto 6">
            <a:extLst>
              <a:ext uri="{FF2B5EF4-FFF2-40B4-BE49-F238E27FC236}">
                <a16:creationId xmlns:a16="http://schemas.microsoft.com/office/drawing/2014/main" id="{6B05EB74-E5FE-D80F-1C6A-F5F37102E823}"/>
              </a:ext>
            </a:extLst>
          </p:cNvPr>
          <p:cNvSpPr txBox="1"/>
          <p:nvPr/>
        </p:nvSpPr>
        <p:spPr>
          <a:xfrm>
            <a:off x="1404078" y="1971094"/>
            <a:ext cx="6798261" cy="923330"/>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CO" dirty="0">
                <a:solidFill>
                  <a:srgbClr val="1F4E79"/>
                </a:solidFill>
                <a:latin typeface="+mn-lt"/>
              </a:rPr>
              <a:t>Brindar herramientas de prevención y promoción de la salud mental a los docentes en las Entidades Territoriales Certificadas, contribuyendo a su bienestar integral.  </a:t>
            </a:r>
            <a:endParaRPr lang="es-MX" dirty="0">
              <a:solidFill>
                <a:srgbClr val="1F4E79"/>
              </a:solidFill>
              <a:latin typeface="+mn-lt"/>
            </a:endParaRPr>
          </a:p>
        </p:txBody>
      </p:sp>
      <p:sp>
        <p:nvSpPr>
          <p:cNvPr id="7" name="CuadroTexto 9">
            <a:extLst>
              <a:ext uri="{FF2B5EF4-FFF2-40B4-BE49-F238E27FC236}">
                <a16:creationId xmlns:a16="http://schemas.microsoft.com/office/drawing/2014/main" id="{EF3665E1-70CA-F03F-1AEB-2085CCF48719}"/>
              </a:ext>
            </a:extLst>
          </p:cNvPr>
          <p:cNvSpPr txBox="1"/>
          <p:nvPr/>
        </p:nvSpPr>
        <p:spPr>
          <a:xfrm>
            <a:off x="1565756" y="3261555"/>
            <a:ext cx="6636583" cy="2031325"/>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ES" b="1" dirty="0">
                <a:solidFill>
                  <a:srgbClr val="1F4E79"/>
                </a:solidFill>
                <a:latin typeface="+mn-lt"/>
              </a:rPr>
              <a:t>Temáticas: </a:t>
            </a:r>
          </a:p>
          <a:p>
            <a:endParaRPr lang="es-ES"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Depresión</a:t>
            </a:r>
          </a:p>
          <a:p>
            <a:pPr marL="285750" indent="-285750">
              <a:buFont typeface="Wingdings" panose="05000000000000000000" pitchFamily="2" charset="2"/>
              <a:buChar char="Ø"/>
            </a:pPr>
            <a:r>
              <a:rPr lang="es-ES" dirty="0">
                <a:solidFill>
                  <a:srgbClr val="1F4E79"/>
                </a:solidFill>
                <a:latin typeface="+mn-lt"/>
              </a:rPr>
              <a:t>Ansiedad</a:t>
            </a:r>
          </a:p>
          <a:p>
            <a:pPr marL="285750" indent="-285750">
              <a:buFont typeface="Wingdings" panose="05000000000000000000" pitchFamily="2" charset="2"/>
              <a:buChar char="Ø"/>
            </a:pPr>
            <a:r>
              <a:rPr lang="es-ES" dirty="0">
                <a:solidFill>
                  <a:srgbClr val="1F4E79"/>
                </a:solidFill>
                <a:latin typeface="+mn-lt"/>
              </a:rPr>
              <a:t>Síndrome de Burnout (síndrome del quemado emocional)</a:t>
            </a:r>
          </a:p>
          <a:p>
            <a:pPr marL="285750" indent="-285750">
              <a:buFont typeface="Wingdings" panose="05000000000000000000" pitchFamily="2" charset="2"/>
              <a:buChar char="Ø"/>
            </a:pPr>
            <a:r>
              <a:rPr lang="es-ES" dirty="0">
                <a:solidFill>
                  <a:srgbClr val="1F4E79"/>
                </a:solidFill>
                <a:latin typeface="+mn-lt"/>
              </a:rPr>
              <a:t>Adicciones</a:t>
            </a:r>
          </a:p>
          <a:p>
            <a:pPr marL="285750" indent="-285750">
              <a:buFont typeface="Wingdings" panose="05000000000000000000" pitchFamily="2" charset="2"/>
              <a:buChar char="Ø"/>
            </a:pPr>
            <a:r>
              <a:rPr lang="es-ES" dirty="0">
                <a:solidFill>
                  <a:srgbClr val="1F4E79"/>
                </a:solidFill>
                <a:latin typeface="+mn-lt"/>
              </a:rPr>
              <a:t>gestión de las emociones</a:t>
            </a:r>
            <a:endParaRPr lang="es-CO" dirty="0">
              <a:solidFill>
                <a:srgbClr val="1F4E79"/>
              </a:solidFill>
              <a:latin typeface="+mn-lt"/>
            </a:endParaRPr>
          </a:p>
        </p:txBody>
      </p:sp>
      <p:sp>
        <p:nvSpPr>
          <p:cNvPr id="8" name="CuadroTexto 14">
            <a:extLst>
              <a:ext uri="{FF2B5EF4-FFF2-40B4-BE49-F238E27FC236}">
                <a16:creationId xmlns:a16="http://schemas.microsoft.com/office/drawing/2014/main" id="{6F025031-3DCE-DFE9-02EA-85DDEB4DD34B}"/>
              </a:ext>
            </a:extLst>
          </p:cNvPr>
          <p:cNvSpPr txBox="1"/>
          <p:nvPr/>
        </p:nvSpPr>
        <p:spPr>
          <a:xfrm>
            <a:off x="1404078" y="1584905"/>
            <a:ext cx="1003288" cy="369332"/>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r>
              <a:rPr lang="es-ES" sz="1800" dirty="0">
                <a:solidFill>
                  <a:srgbClr val="1F4E79"/>
                </a:solidFill>
                <a:latin typeface="+mn-lt"/>
              </a:rPr>
              <a:t>Objetivo</a:t>
            </a:r>
            <a:endParaRPr lang="es-MX" sz="1800" dirty="0">
              <a:solidFill>
                <a:srgbClr val="1F4E79"/>
              </a:solidFill>
              <a:latin typeface="+mn-lt"/>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514" t="26179" r="2997" b="39905"/>
          <a:stretch/>
        </p:blipFill>
        <p:spPr bwMode="auto">
          <a:xfrm rot="20374791">
            <a:off x="8582927" y="4763145"/>
            <a:ext cx="2145586" cy="13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8290" t="25721" r="5671" b="42548"/>
          <a:stretch/>
        </p:blipFill>
        <p:spPr bwMode="auto">
          <a:xfrm rot="588420">
            <a:off x="9159596" y="2685705"/>
            <a:ext cx="2169821" cy="148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Google Shape;218;p21">
            <a:extLst>
              <a:ext uri="{FF2B5EF4-FFF2-40B4-BE49-F238E27FC236}">
                <a16:creationId xmlns:a16="http://schemas.microsoft.com/office/drawing/2014/main" id="{8698E4DE-9E37-412E-9A4A-A98C227ABEEB}"/>
              </a:ext>
            </a:extLst>
          </p:cNvPr>
          <p:cNvSpPr txBox="1"/>
          <p:nvPr/>
        </p:nvSpPr>
        <p:spPr>
          <a:xfrm>
            <a:off x="3166476" y="567821"/>
            <a:ext cx="5859048"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3600" b="1" dirty="0">
                <a:solidFill>
                  <a:srgbClr val="1F4E79"/>
                </a:solidFill>
                <a:ea typeface="Calibri"/>
                <a:cs typeface="Calibri"/>
                <a:sym typeface="Calibri"/>
              </a:rPr>
              <a:t>SALUD MENTAL DOCENTES </a:t>
            </a:r>
            <a:endParaRPr sz="3600" b="1" dirty="0">
              <a:solidFill>
                <a:srgbClr val="1F4E79"/>
              </a:solidFill>
              <a:ea typeface="Calibri"/>
              <a:cs typeface="Calibri"/>
              <a:sym typeface="Calibri"/>
            </a:endParaRPr>
          </a:p>
        </p:txBody>
      </p:sp>
    </p:spTree>
    <p:extLst>
      <p:ext uri="{BB962C8B-B14F-4D97-AF65-F5344CB8AC3E}">
        <p14:creationId xmlns:p14="http://schemas.microsoft.com/office/powerpoint/2010/main" val="4066380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p:nvPr/>
        </p:nvPicPr>
        <p:blipFill rotWithShape="1">
          <a:blip r:embed="rId2" cstate="print">
            <a:extLst>
              <a:ext uri="{28A0092B-C50C-407E-A947-70E740481C1C}">
                <a14:useLocalDpi xmlns:a14="http://schemas.microsoft.com/office/drawing/2010/main" val="0"/>
              </a:ext>
            </a:extLst>
          </a:blip>
          <a:srcRect l="62436" t="24011" r="9746" b="39223"/>
          <a:stretch/>
        </p:blipFill>
        <p:spPr bwMode="auto">
          <a:xfrm>
            <a:off x="893376" y="4762189"/>
            <a:ext cx="1655151" cy="1283697"/>
          </a:xfrm>
          <a:prstGeom prst="rect">
            <a:avLst/>
          </a:prstGeom>
          <a:ln>
            <a:noFill/>
          </a:ln>
          <a:extLst>
            <a:ext uri="{53640926-AAD7-44D8-BBD7-CCE9431645EC}">
              <a14:shadowObscured xmlns:a14="http://schemas.microsoft.com/office/drawing/2010/main"/>
            </a:ext>
          </a:extLst>
        </p:spPr>
      </p:pic>
      <p:sp>
        <p:nvSpPr>
          <p:cNvPr id="5" name="CuadroTexto 4"/>
          <p:cNvSpPr txBox="1"/>
          <p:nvPr/>
        </p:nvSpPr>
        <p:spPr>
          <a:xfrm>
            <a:off x="2436853" y="275884"/>
            <a:ext cx="7318294" cy="646331"/>
          </a:xfrm>
          <a:prstGeom prst="rect">
            <a:avLst/>
          </a:prstGeom>
          <a:noFill/>
        </p:spPr>
        <p:txBody>
          <a:bodyPr wrap="square" rtlCol="0">
            <a:spAutoFit/>
          </a:bodyPr>
          <a:lstStyle/>
          <a:p>
            <a:pPr lvl="0" algn="ctr"/>
            <a:r>
              <a:rPr lang="es-CO" sz="3600" b="1" dirty="0">
                <a:solidFill>
                  <a:srgbClr val="1F4E79"/>
                </a:solidFill>
                <a:ea typeface="Calibri"/>
                <a:cs typeface="Calibri"/>
                <a:sym typeface="Calibri"/>
              </a:rPr>
              <a:t>S.G.S.S.T. DOCENTE Decreto Ley 1655  </a:t>
            </a:r>
          </a:p>
        </p:txBody>
      </p:sp>
      <p:sp>
        <p:nvSpPr>
          <p:cNvPr id="3" name="2 CuadroTexto"/>
          <p:cNvSpPr txBox="1"/>
          <p:nvPr/>
        </p:nvSpPr>
        <p:spPr>
          <a:xfrm>
            <a:off x="160012" y="1607439"/>
            <a:ext cx="5866644" cy="289310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s-CO" sz="1400" b="1" dirty="0">
                <a:solidFill>
                  <a:srgbClr val="1F4E79"/>
                </a:solidFill>
              </a:rPr>
              <a:t>SOLICITUD DE SERVICIOS DE SEGURIDAD SALUD EN EL TRABAJO:</a:t>
            </a:r>
          </a:p>
          <a:p>
            <a:pPr algn="just"/>
            <a:r>
              <a:rPr lang="es-CO" sz="1400" b="1" dirty="0">
                <a:solidFill>
                  <a:srgbClr val="1F4E79"/>
                </a:solidFill>
              </a:rPr>
              <a:t>La UNIÓN TEMPORAL DE RIESGOS LABORALES 2020, </a:t>
            </a:r>
            <a:r>
              <a:rPr lang="es-CO" sz="1400" dirty="0">
                <a:solidFill>
                  <a:srgbClr val="1F4E79"/>
                </a:solidFill>
              </a:rPr>
              <a:t>brinda Ia atención de los</a:t>
            </a:r>
          </a:p>
          <a:p>
            <a:pPr algn="just"/>
            <a:r>
              <a:rPr lang="es-CO" sz="1400" dirty="0">
                <a:solidFill>
                  <a:srgbClr val="1F4E79"/>
                </a:solidFill>
              </a:rPr>
              <a:t>Siguientes servicios al personal docente y directivo docente:</a:t>
            </a:r>
          </a:p>
          <a:p>
            <a:pPr algn="just"/>
            <a:endParaRPr lang="es-CO" sz="1400" dirty="0">
              <a:solidFill>
                <a:srgbClr val="1F4E79"/>
              </a:solidFill>
            </a:endParaRPr>
          </a:p>
          <a:p>
            <a:pPr algn="just"/>
            <a:r>
              <a:rPr lang="es-CO" sz="1400" dirty="0">
                <a:solidFill>
                  <a:srgbClr val="1F4E79"/>
                </a:solidFill>
              </a:rPr>
              <a:t>• Exámenes Ocupacionales periódicos</a:t>
            </a:r>
          </a:p>
          <a:p>
            <a:pPr algn="just"/>
            <a:r>
              <a:rPr lang="es-CO" sz="1400" dirty="0">
                <a:solidFill>
                  <a:srgbClr val="1F4E79"/>
                </a:solidFill>
              </a:rPr>
              <a:t>• Exámenes Ocupacionales de Ingreso</a:t>
            </a:r>
          </a:p>
          <a:p>
            <a:pPr algn="just"/>
            <a:r>
              <a:rPr lang="es-CO" sz="1400" dirty="0">
                <a:solidFill>
                  <a:srgbClr val="1F4E79"/>
                </a:solidFill>
              </a:rPr>
              <a:t>• Exámenes Ocupacionales de Egreso</a:t>
            </a:r>
          </a:p>
          <a:p>
            <a:pPr algn="just"/>
            <a:r>
              <a:rPr lang="es-CO" sz="1400" dirty="0">
                <a:solidFill>
                  <a:srgbClr val="1F4E79"/>
                </a:solidFill>
              </a:rPr>
              <a:t>• Exámenes Ocupacionales para participar en eventos deportivos y folclóricos</a:t>
            </a:r>
          </a:p>
          <a:p>
            <a:pPr algn="just"/>
            <a:r>
              <a:rPr lang="es-CO" sz="1400" dirty="0">
                <a:solidFill>
                  <a:srgbClr val="1F4E79"/>
                </a:solidFill>
              </a:rPr>
              <a:t>• Evaluación post incapacidad</a:t>
            </a:r>
          </a:p>
          <a:p>
            <a:pPr algn="just"/>
            <a:r>
              <a:rPr lang="es-CO" sz="1400" dirty="0">
                <a:solidFill>
                  <a:srgbClr val="1F4E79"/>
                </a:solidFill>
              </a:rPr>
              <a:t>• Valoración por medicina laboral para emisión de recomendaciones médicas</a:t>
            </a:r>
          </a:p>
          <a:p>
            <a:pPr algn="just"/>
            <a:r>
              <a:rPr lang="es-CO" sz="1400" dirty="0">
                <a:solidFill>
                  <a:srgbClr val="1F4E79"/>
                </a:solidFill>
              </a:rPr>
              <a:t>• Evaluación médica ocupacional para reintegro laboral (con o sin reubicación)</a:t>
            </a:r>
          </a:p>
          <a:p>
            <a:pPr algn="just"/>
            <a:r>
              <a:rPr lang="es-CO" sz="1400" dirty="0">
                <a:solidFill>
                  <a:srgbClr val="1F4E79"/>
                </a:solidFill>
              </a:rPr>
              <a:t>• Análisis puesto de trabajo</a:t>
            </a:r>
          </a:p>
          <a:p>
            <a:pPr algn="just"/>
            <a:r>
              <a:rPr lang="es-CO" sz="1400" dirty="0">
                <a:solidFill>
                  <a:srgbClr val="1F4E79"/>
                </a:solidFill>
              </a:rPr>
              <a:t>• Investigación de puesto laboral (Accidentes de trabajo/Enfermedad laboral)</a:t>
            </a:r>
          </a:p>
        </p:txBody>
      </p:sp>
      <p:sp>
        <p:nvSpPr>
          <p:cNvPr id="4" name="3 CuadroTexto"/>
          <p:cNvSpPr txBox="1"/>
          <p:nvPr/>
        </p:nvSpPr>
        <p:spPr>
          <a:xfrm>
            <a:off x="6353907" y="2067661"/>
            <a:ext cx="5322277" cy="954107"/>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CO" sz="1400" b="1" dirty="0">
                <a:solidFill>
                  <a:srgbClr val="1F4E79"/>
                </a:solidFill>
              </a:rPr>
              <a:t>SERVICIOS PRESTADOS POR EL OPERADOR BELISARIO </a:t>
            </a:r>
            <a:r>
              <a:rPr lang="es-CO" sz="1400" b="1" dirty="0" err="1">
                <a:solidFill>
                  <a:srgbClr val="1F4E79"/>
                </a:solidFill>
              </a:rPr>
              <a:t>VELASQUEZ</a:t>
            </a:r>
            <a:r>
              <a:rPr lang="es-CO" sz="1400" b="1" dirty="0">
                <a:solidFill>
                  <a:srgbClr val="1F4E79"/>
                </a:solidFill>
              </a:rPr>
              <a:t> &amp; ASOCIADOS S.A.S.</a:t>
            </a:r>
          </a:p>
          <a:p>
            <a:r>
              <a:rPr lang="es-CO" sz="1400" b="1" dirty="0">
                <a:solidFill>
                  <a:srgbClr val="1F4E79"/>
                </a:solidFill>
              </a:rPr>
              <a:t>Matriz de Identificación de Peligros, Valoración de Riesgos y Determinación de Controles.</a:t>
            </a:r>
          </a:p>
        </p:txBody>
      </p:sp>
      <p:sp>
        <p:nvSpPr>
          <p:cNvPr id="7" name="6 Rectángulo"/>
          <p:cNvSpPr/>
          <p:nvPr/>
        </p:nvSpPr>
        <p:spPr>
          <a:xfrm>
            <a:off x="6353907" y="4437443"/>
            <a:ext cx="4759570" cy="523220"/>
          </a:xfrm>
          <a:prstGeom prst="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CO" sz="1400" b="1" dirty="0">
                <a:solidFill>
                  <a:srgbClr val="1F4E79"/>
                </a:solidFill>
              </a:rPr>
              <a:t>Batería de Instrumentos para Ia Evaluación de Factores de Riesgo Psicosocial</a:t>
            </a:r>
            <a:endParaRPr lang="es-CO" sz="1400" dirty="0">
              <a:solidFill>
                <a:srgbClr val="1F4E79"/>
              </a:solidFill>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082" t="32052" r="9945" b="20403"/>
          <a:stretch/>
        </p:blipFill>
        <p:spPr bwMode="auto">
          <a:xfrm>
            <a:off x="10757926" y="3234610"/>
            <a:ext cx="1176246" cy="112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60012" y="1147315"/>
            <a:ext cx="3121880" cy="369332"/>
          </a:xfrm>
          <a:prstGeom prst="rect">
            <a:avLst/>
          </a:prstGeom>
          <a:noFill/>
        </p:spPr>
        <p:txBody>
          <a:bodyPr wrap="none" rtlCol="0">
            <a:spAutoFit/>
          </a:bodyPr>
          <a:lstStyle/>
          <a:p>
            <a:r>
              <a:rPr lang="es-CO" dirty="0">
                <a:solidFill>
                  <a:srgbClr val="1F4E79"/>
                </a:solidFill>
              </a:rPr>
              <a:t>Prórroga hasta 20 de abril 2024</a:t>
            </a:r>
          </a:p>
        </p:txBody>
      </p:sp>
      <p:sp>
        <p:nvSpPr>
          <p:cNvPr id="6" name="5 Rectángulo"/>
          <p:cNvSpPr/>
          <p:nvPr/>
        </p:nvSpPr>
        <p:spPr>
          <a:xfrm>
            <a:off x="2750081" y="5083964"/>
            <a:ext cx="9184091" cy="1754326"/>
          </a:xfrm>
          <a:prstGeom prst="rect">
            <a:avLst/>
          </a:prstGeom>
        </p:spPr>
        <p:txBody>
          <a:bodyPr wrap="square">
            <a:spAutoFit/>
          </a:bodyPr>
          <a:lstStyle/>
          <a:p>
            <a:r>
              <a:rPr lang="es-CO" sz="1200" b="1" dirty="0">
                <a:solidFill>
                  <a:srgbClr val="1F4E79"/>
                </a:solidFill>
              </a:rPr>
              <a:t>Enlace Video:  </a:t>
            </a:r>
          </a:p>
          <a:p>
            <a:r>
              <a:rPr lang="es-CO" sz="1200" b="1" u="sng" dirty="0">
                <a:solidFill>
                  <a:srgbClr val="1F4E79"/>
                </a:solidFill>
                <a:hlinkClick r:id="rId4">
                  <a:extLst>
                    <a:ext uri="{A12FA001-AC4F-418D-AE19-62706E023703}">
                      <ahyp:hlinkClr xmlns:ahyp="http://schemas.microsoft.com/office/drawing/2018/hyperlinkcolor" val="tx"/>
                    </a:ext>
                  </a:extLst>
                </a:hlinkClick>
              </a:rPr>
              <a:t>https://fomag.belisario.com.co/Content/files/Bateri_a%20Psicosocial-04_1.3gp</a:t>
            </a:r>
            <a:endParaRPr lang="es-CO" sz="1200" b="1" dirty="0">
              <a:solidFill>
                <a:srgbClr val="1F4E79"/>
              </a:solidFill>
            </a:endParaRPr>
          </a:p>
          <a:p>
            <a:r>
              <a:rPr lang="es-CO" sz="1200" b="1" dirty="0">
                <a:solidFill>
                  <a:srgbClr val="1F4E79"/>
                </a:solidFill>
              </a:rPr>
              <a:t> </a:t>
            </a:r>
          </a:p>
          <a:p>
            <a:r>
              <a:rPr lang="es-CO" sz="1200" b="1" dirty="0">
                <a:solidFill>
                  <a:srgbClr val="1F4E79"/>
                </a:solidFill>
              </a:rPr>
              <a:t>Enlace para docentes y directivos docentes </a:t>
            </a:r>
            <a:r>
              <a:rPr lang="es-CO" sz="1200" b="1" dirty="0" err="1">
                <a:solidFill>
                  <a:srgbClr val="1F4E79"/>
                </a:solidFill>
              </a:rPr>
              <a:t>FOMAG</a:t>
            </a:r>
            <a:r>
              <a:rPr lang="es-CO" sz="1200" b="1" dirty="0">
                <a:solidFill>
                  <a:srgbClr val="1F4E79"/>
                </a:solidFill>
              </a:rPr>
              <a:t> Aplicación de Batería de Riesgo</a:t>
            </a:r>
          </a:p>
          <a:p>
            <a:r>
              <a:rPr lang="es-CO" sz="1200" b="1" dirty="0">
                <a:solidFill>
                  <a:srgbClr val="1F4E79"/>
                </a:solidFill>
              </a:rPr>
              <a:t> </a:t>
            </a:r>
          </a:p>
          <a:p>
            <a:r>
              <a:rPr lang="es-CO" sz="1200" b="1" u="sng" dirty="0">
                <a:solidFill>
                  <a:srgbClr val="1F4E79"/>
                </a:solidFill>
                <a:hlinkClick r:id="rId5">
                  <a:extLst>
                    <a:ext uri="{A12FA001-AC4F-418D-AE19-62706E023703}">
                      <ahyp:hlinkClr xmlns:ahyp="http://schemas.microsoft.com/office/drawing/2018/hyperlinkcolor" val="tx"/>
                    </a:ext>
                  </a:extLst>
                </a:hlinkClick>
              </a:rPr>
              <a:t>https://fomag.belisario.com.co/Operativo/OuterBateriaContract</a:t>
            </a:r>
            <a:r>
              <a:rPr lang="es-CO" sz="1200" b="1" dirty="0">
                <a:solidFill>
                  <a:srgbClr val="1F4E79"/>
                </a:solidFill>
              </a:rPr>
              <a:t> (una vez ingrese digite su número de cédula, y siga el paso a paso).</a:t>
            </a:r>
          </a:p>
          <a:p>
            <a:endParaRPr lang="es-CO" sz="1200" b="1" dirty="0">
              <a:solidFill>
                <a:srgbClr val="1F4E79"/>
              </a:solidFill>
              <a:hlinkClick r:id="rId6">
                <a:extLst>
                  <a:ext uri="{A12FA001-AC4F-418D-AE19-62706E023703}">
                    <ahyp:hlinkClr xmlns:ahyp="http://schemas.microsoft.com/office/drawing/2018/hyperlinkcolor" val="tx"/>
                  </a:ext>
                </a:extLst>
              </a:hlinkClick>
            </a:endParaRPr>
          </a:p>
          <a:p>
            <a:r>
              <a:rPr lang="es-CO" sz="1200" b="1" dirty="0">
                <a:solidFill>
                  <a:srgbClr val="1F4E79"/>
                </a:solidFill>
                <a:hlinkClick r:id="rId6">
                  <a:extLst>
                    <a:ext uri="{A12FA001-AC4F-418D-AE19-62706E023703}">
                      <ahyp:hlinkClr xmlns:ahyp="http://schemas.microsoft.com/office/drawing/2018/hyperlinkcolor" val="tx"/>
                    </a:ext>
                  </a:extLst>
                </a:hlinkClick>
              </a:rPr>
              <a:t>https://contactomaestro.colombiaaprende.edu.co/cuidar/encuesta-riesgo-psicosocial</a:t>
            </a:r>
            <a:endParaRPr lang="es-CO" sz="1200" b="1" dirty="0">
              <a:solidFill>
                <a:srgbClr val="1F4E79"/>
              </a:solidFill>
            </a:endParaRPr>
          </a:p>
          <a:p>
            <a:endParaRPr lang="es-CO" sz="1200" b="1" dirty="0">
              <a:solidFill>
                <a:srgbClr val="1F4E79"/>
              </a:solidFill>
            </a:endParaRPr>
          </a:p>
        </p:txBody>
      </p:sp>
    </p:spTree>
    <p:extLst>
      <p:ext uri="{BB962C8B-B14F-4D97-AF65-F5344CB8AC3E}">
        <p14:creationId xmlns:p14="http://schemas.microsoft.com/office/powerpoint/2010/main" val="1883073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514118" y="513790"/>
            <a:ext cx="5391507" cy="4832092"/>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CO" sz="1400" b="1" dirty="0">
                <a:solidFill>
                  <a:srgbClr val="1F4E79"/>
                </a:solidFill>
              </a:rPr>
              <a:t>REPORTE DE UN POSIBLE ACCIDENTE LABORAL</a:t>
            </a:r>
          </a:p>
          <a:p>
            <a:pPr algn="ctr"/>
            <a:r>
              <a:rPr lang="es-CO" sz="1400" b="1" dirty="0">
                <a:solidFill>
                  <a:srgbClr val="1F4E79"/>
                </a:solidFill>
              </a:rPr>
              <a:t>PASO A PASO: </a:t>
            </a:r>
          </a:p>
          <a:p>
            <a:pPr algn="just"/>
            <a:r>
              <a:rPr lang="es-CO" sz="1400" dirty="0">
                <a:solidFill>
                  <a:srgbClr val="1F4E79"/>
                </a:solidFill>
              </a:rPr>
              <a:t>1. Una vez suscitado el accidente al interior de las instalaciones de los Establecimientos Educativos o en las actividades pedagógicas y Sindicales programadas como lo establece Ia ley (Decreto 1655 de 2015), el representante de los docentes y directivos docentes ante el COPASST diligenciará el FORMATO ÚNICO DE ACCIDENTE DE TRABAJO (</a:t>
            </a:r>
            <a:r>
              <a:rPr lang="es-CO" sz="1400" dirty="0" err="1">
                <a:solidFill>
                  <a:srgbClr val="1F4E79"/>
                </a:solidFill>
              </a:rPr>
              <a:t>FURAT</a:t>
            </a:r>
            <a:r>
              <a:rPr lang="es-CO" sz="1400" dirty="0">
                <a:solidFill>
                  <a:srgbClr val="1F4E79"/>
                </a:solidFill>
              </a:rPr>
              <a:t>) documento adoptado y enviado por Ia FIDUPREVISORA. El formato deberá estar firmado por el representante de Ia institución o centro educativo RECTOR/A 0 DIRECTOR/A.</a:t>
            </a:r>
          </a:p>
          <a:p>
            <a:pPr algn="just"/>
            <a:endParaRPr lang="es-CO" sz="1400" dirty="0">
              <a:solidFill>
                <a:srgbClr val="1F4E79"/>
              </a:solidFill>
            </a:endParaRPr>
          </a:p>
          <a:p>
            <a:pPr algn="just"/>
            <a:r>
              <a:rPr lang="es-CO" sz="1400" dirty="0">
                <a:solidFill>
                  <a:srgbClr val="1F4E79"/>
                </a:solidFill>
              </a:rPr>
              <a:t>2. Desde Ia Rectoría o Dirección del Establecimiento Educativo se realizará un oficio remisorio dirigido a LA UNIÓN TEMPORAL RIESGOS LABORALES 2020 (</a:t>
            </a:r>
            <a:r>
              <a:rPr lang="es-CO" sz="1400" dirty="0" err="1">
                <a:solidFill>
                  <a:srgbClr val="1F4E79"/>
                </a:solidFill>
              </a:rPr>
              <a:t>PROSERVANDA</a:t>
            </a:r>
            <a:r>
              <a:rPr lang="es-CO" sz="1400" dirty="0">
                <a:solidFill>
                  <a:srgbClr val="1F4E79"/>
                </a:solidFill>
              </a:rPr>
              <a:t> - CLÍNICA URGENCIAS BUCARAMANGA) , dando a conocer el evento sucedido y se anexará al oficio, los siguientes documentos:</a:t>
            </a:r>
          </a:p>
          <a:p>
            <a:pPr algn="just"/>
            <a:r>
              <a:rPr lang="es-CO" sz="1400" dirty="0">
                <a:solidFill>
                  <a:srgbClr val="1F4E79"/>
                </a:solidFill>
              </a:rPr>
              <a:t>• FORMATO ÚNICO DE ACCIDENTE DE TRABAJO (</a:t>
            </a:r>
            <a:r>
              <a:rPr lang="es-CO" sz="1400" dirty="0" err="1">
                <a:solidFill>
                  <a:srgbClr val="1F4E79"/>
                </a:solidFill>
              </a:rPr>
              <a:t>FURAT</a:t>
            </a:r>
            <a:r>
              <a:rPr lang="es-CO" sz="1400" dirty="0">
                <a:solidFill>
                  <a:srgbClr val="1F4E79"/>
                </a:solidFill>
              </a:rPr>
              <a:t>).</a:t>
            </a:r>
          </a:p>
          <a:p>
            <a:pPr algn="just"/>
            <a:r>
              <a:rPr lang="es-CO" sz="1400" dirty="0">
                <a:solidFill>
                  <a:srgbClr val="1F4E79"/>
                </a:solidFill>
              </a:rPr>
              <a:t>• FOTOCOPIA DE LA CEDULA DE CIUDADANÍA DEL/A DOCENTE O DIRECTIVO DOCENTE ACCIDENTADO/A.</a:t>
            </a:r>
          </a:p>
          <a:p>
            <a:pPr algn="just"/>
            <a:r>
              <a:rPr lang="es-CO" sz="1400" dirty="0">
                <a:solidFill>
                  <a:srgbClr val="1F4E79"/>
                </a:solidFill>
              </a:rPr>
              <a:t>• EPICRISIS  O HISTORIA CLÍNICA AMBULATORIA EXPEDIDA POR PROINSALUD.</a:t>
            </a:r>
          </a:p>
          <a:p>
            <a:pPr algn="just"/>
            <a:r>
              <a:rPr lang="es-CO" sz="1400" dirty="0">
                <a:solidFill>
                  <a:srgbClr val="1F4E79"/>
                </a:solidFill>
              </a:rPr>
              <a:t>• INCAPACIDAD SI EL CASO LO AMERITA.</a:t>
            </a:r>
          </a:p>
        </p:txBody>
      </p:sp>
      <p:sp>
        <p:nvSpPr>
          <p:cNvPr id="4" name="3 Rectángulo"/>
          <p:cNvSpPr/>
          <p:nvPr/>
        </p:nvSpPr>
        <p:spPr>
          <a:xfrm>
            <a:off x="6096000" y="2435238"/>
            <a:ext cx="5661388" cy="3539430"/>
          </a:xfrm>
          <a:prstGeom prst="rect">
            <a:avLst/>
          </a:prstGeom>
          <a:solidFill>
            <a:schemeClr val="accent2">
              <a:lumMod val="20000"/>
              <a:lumOff val="80000"/>
            </a:schemeClr>
          </a:solid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CO" sz="1400" dirty="0">
                <a:solidFill>
                  <a:srgbClr val="1F4E79"/>
                </a:solidFill>
              </a:rPr>
              <a:t>Además se dará a conocer a siguiente información: Nombre y Apellidos  completos, No. de Cédula, Fecha de Nacimiento (Día- Mes - Año), Correo Electrónico, No. de Celular. IEM en Ia que labora, Área de desempeño y Jornada.</a:t>
            </a:r>
          </a:p>
          <a:p>
            <a:pPr algn="just"/>
            <a:endParaRPr lang="es-CO" sz="1400" dirty="0">
              <a:solidFill>
                <a:srgbClr val="1F4E79"/>
              </a:solidFill>
            </a:endParaRPr>
          </a:p>
          <a:p>
            <a:pPr algn="just"/>
            <a:r>
              <a:rPr lang="es-CO" sz="1400" dirty="0">
                <a:solidFill>
                  <a:srgbClr val="1F4E79"/>
                </a:solidFill>
              </a:rPr>
              <a:t>3. Los documentos recopilados se deberán escanearse y en formato </a:t>
            </a:r>
            <a:r>
              <a:rPr lang="es-CO" sz="1400" dirty="0" err="1">
                <a:solidFill>
                  <a:srgbClr val="1F4E79"/>
                </a:solidFill>
              </a:rPr>
              <a:t>PDF</a:t>
            </a:r>
            <a:r>
              <a:rPr lang="es-CO" sz="1400" dirty="0">
                <a:solidFill>
                  <a:srgbClr val="1F4E79"/>
                </a:solidFill>
              </a:rPr>
              <a:t> (NO FOTOGRAFÍA) se enviarán vía correo electrónico dentro de </a:t>
            </a:r>
            <a:r>
              <a:rPr lang="es-CO" sz="1400" b="1" dirty="0">
                <a:solidFill>
                  <a:srgbClr val="1F4E79"/>
                </a:solidFill>
              </a:rPr>
              <a:t>las 48 horas </a:t>
            </a:r>
            <a:r>
              <a:rPr lang="es-CO" sz="1400" dirty="0">
                <a:solidFill>
                  <a:srgbClr val="1F4E79"/>
                </a:solidFill>
              </a:rPr>
              <a:t>hábiles después de sucedido el accidente, desde el correo institucional del Establecimiento Educativo a Ia siguiente dirección electrónica:</a:t>
            </a:r>
          </a:p>
          <a:p>
            <a:pPr algn="ctr"/>
            <a:r>
              <a:rPr lang="es-CO" sz="1400" b="1" dirty="0">
                <a:solidFill>
                  <a:srgbClr val="1F4E79"/>
                </a:solidFill>
              </a:rPr>
              <a:t>CORREO ELECTRÓNICO: : </a:t>
            </a:r>
            <a:r>
              <a:rPr lang="es-CO" sz="1400" b="1" dirty="0">
                <a:solidFill>
                  <a:srgbClr val="1F4E79"/>
                </a:solidFill>
                <a:hlinkClick r:id="rId2">
                  <a:extLst>
                    <a:ext uri="{A12FA001-AC4F-418D-AE19-62706E023703}">
                      <ahyp:hlinkClr xmlns:ahyp="http://schemas.microsoft.com/office/drawing/2018/hyperlinkcolor" val="tx"/>
                    </a:ext>
                  </a:extLst>
                </a:hlinkClick>
              </a:rPr>
              <a:t>oficinabienestar@sempasto.gov.co</a:t>
            </a:r>
            <a:endParaRPr lang="es-CO" sz="1400" b="1" dirty="0">
              <a:solidFill>
                <a:srgbClr val="1F4E79"/>
              </a:solidFill>
            </a:endParaRPr>
          </a:p>
          <a:p>
            <a:pPr algn="just"/>
            <a:endParaRPr lang="es-CO" sz="1400" dirty="0">
              <a:solidFill>
                <a:srgbClr val="1F4E79"/>
              </a:solidFill>
            </a:endParaRPr>
          </a:p>
          <a:p>
            <a:pPr algn="just"/>
            <a:r>
              <a:rPr lang="es-CO" sz="1400" dirty="0">
                <a:solidFill>
                  <a:srgbClr val="1F4E79"/>
                </a:solidFill>
              </a:rPr>
              <a:t>4. Los documentos originales y en físico, reposaran en cada Establecimiento Educativo y se entregarán de manera directa a Ia personal (PROFESIONAL DE </a:t>
            </a:r>
            <a:r>
              <a:rPr lang="es-CO" sz="1400" dirty="0" err="1">
                <a:solidFill>
                  <a:srgbClr val="1F4E79"/>
                </a:solidFill>
              </a:rPr>
              <a:t>U.T</a:t>
            </a:r>
            <a:r>
              <a:rPr lang="es-CO" sz="1400" dirty="0">
                <a:solidFill>
                  <a:srgbClr val="1F4E79"/>
                </a:solidFill>
              </a:rPr>
              <a:t>. RIESGOS LABORALES 2020), que haga contacto con el funcionario accidentado o con el directivo docente del Establecimiento Educativo para realizar Ia correspondiente INVESTIGACIÓN del posible accidente laboral.</a:t>
            </a:r>
          </a:p>
        </p:txBody>
      </p:sp>
    </p:spTree>
    <p:extLst>
      <p:ext uri="{BB962C8B-B14F-4D97-AF65-F5344CB8AC3E}">
        <p14:creationId xmlns:p14="http://schemas.microsoft.com/office/powerpoint/2010/main" val="3256654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437074" y="1130480"/>
            <a:ext cx="7341765" cy="353943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CO" sz="1400" dirty="0">
                <a:solidFill>
                  <a:srgbClr val="1F4E79"/>
                </a:solidFill>
              </a:rPr>
              <a:t>5. Es importante sugerir que estos documentos de manera organizada y completa se archiven en una carpeta y sean custodiados por el COPASST, hasta ser entregados a la persona profesional designada para Ia UNIÓN TEMPORAL RIESGOS LABORALES 2020. </a:t>
            </a:r>
          </a:p>
          <a:p>
            <a:pPr algn="just"/>
            <a:r>
              <a:rPr lang="es-CO" sz="1400" dirty="0">
                <a:solidFill>
                  <a:srgbClr val="1F4E79"/>
                </a:solidFill>
              </a:rPr>
              <a:t> </a:t>
            </a:r>
          </a:p>
          <a:p>
            <a:pPr algn="just"/>
            <a:r>
              <a:rPr lang="es-CO" sz="1400" dirty="0">
                <a:solidFill>
                  <a:srgbClr val="1F4E79"/>
                </a:solidFill>
              </a:rPr>
              <a:t>6. La UNIÓN TEMPORAL RIESGOS LABORALES 2020, se encargará de hacer entrega de emitir el informe de Ia investigación del posible accidente laboral y lo envía vía correo electrónico a Ia oficina de Bienestar Social con copia al funcionario afectado.</a:t>
            </a:r>
          </a:p>
          <a:p>
            <a:pPr algn="just"/>
            <a:r>
              <a:rPr lang="es-CO" sz="1400" dirty="0">
                <a:solidFill>
                  <a:srgbClr val="1F4E79"/>
                </a:solidFill>
              </a:rPr>
              <a:t> </a:t>
            </a:r>
          </a:p>
          <a:p>
            <a:pPr algn="just"/>
            <a:r>
              <a:rPr lang="es-CO" sz="1400" dirty="0">
                <a:solidFill>
                  <a:srgbClr val="1F4E79"/>
                </a:solidFill>
              </a:rPr>
              <a:t>7. La Oficina de Bienestar Social al recibir el informe emitido par a U. T. RIESGOS LABORALES 2020, reenvía a PROINSALUD S.A. quienes posterior al estudio del informe calificaran el suceso posible accidente laboral.</a:t>
            </a:r>
          </a:p>
          <a:p>
            <a:pPr algn="just"/>
            <a:r>
              <a:rPr lang="es-CO" sz="1400" dirty="0">
                <a:solidFill>
                  <a:srgbClr val="1F4E79"/>
                </a:solidFill>
              </a:rPr>
              <a:t> </a:t>
            </a:r>
          </a:p>
          <a:p>
            <a:pPr algn="just"/>
            <a:r>
              <a:rPr lang="es-CO" sz="1400" dirty="0">
                <a:solidFill>
                  <a:srgbClr val="1F4E79"/>
                </a:solidFill>
              </a:rPr>
              <a:t>8. Para el caso de los funcionarios que se afecta su salario mensual y se descontó el 33.333%, una vez recibido Ia calificación de su accidente laboral, deberá mediante oficio y anexando el resultado y demás documentación suministrada por PROINSALUD solicitar ante Ia Oficina de Nomina de Ia Secretaria se haga Ia devolución del descuento realizado.</a:t>
            </a:r>
          </a:p>
        </p:txBody>
      </p:sp>
      <p:pic>
        <p:nvPicPr>
          <p:cNvPr id="6" name="5 Imagen"/>
          <p:cNvPicPr/>
          <p:nvPr/>
        </p:nvPicPr>
        <p:blipFill rotWithShape="1">
          <a:blip r:embed="rId2"/>
          <a:srcRect l="59958" t="31139" r="3389" b="21965"/>
          <a:stretch/>
        </p:blipFill>
        <p:spPr bwMode="auto">
          <a:xfrm>
            <a:off x="8309016" y="3328711"/>
            <a:ext cx="2973143" cy="222496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66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4396A050-7635-73BA-4DDE-A34E6EF3EC02}"/>
              </a:ext>
            </a:extLst>
          </p:cNvPr>
          <p:cNvSpPr txBox="1"/>
          <p:nvPr/>
        </p:nvSpPr>
        <p:spPr>
          <a:xfrm>
            <a:off x="3104812" y="1078205"/>
            <a:ext cx="5982373"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b="1" dirty="0">
                <a:solidFill>
                  <a:srgbClr val="1F4E79"/>
                </a:solidFill>
                <a:ea typeface="Verdana" panose="020B0604030504040204" pitchFamily="34" charset="0"/>
              </a:rPr>
              <a:t>Acompañamiento Docentes Prepensionados </a:t>
            </a:r>
          </a:p>
        </p:txBody>
      </p:sp>
      <p:sp>
        <p:nvSpPr>
          <p:cNvPr id="2" name="1 Rectángulo"/>
          <p:cNvSpPr/>
          <p:nvPr/>
        </p:nvSpPr>
        <p:spPr>
          <a:xfrm>
            <a:off x="1878169" y="357394"/>
            <a:ext cx="8435661"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ctr"/>
            <a:r>
              <a:rPr lang="es-CO" sz="3600" b="1" dirty="0">
                <a:solidFill>
                  <a:srgbClr val="1F4E79"/>
                </a:solidFill>
                <a:ea typeface="Calibri"/>
                <a:cs typeface="Calibri"/>
                <a:sym typeface="Calibri"/>
              </a:rPr>
              <a:t>DESVINCULACIÓN ASISTIDA</a:t>
            </a:r>
          </a:p>
        </p:txBody>
      </p:sp>
      <p:sp>
        <p:nvSpPr>
          <p:cNvPr id="7" name="CuadroTexto 6">
            <a:extLst>
              <a:ext uri="{FF2B5EF4-FFF2-40B4-BE49-F238E27FC236}">
                <a16:creationId xmlns:a16="http://schemas.microsoft.com/office/drawing/2014/main" id="{E66847E9-0760-E788-15A1-CC275A51000A}"/>
              </a:ext>
            </a:extLst>
          </p:cNvPr>
          <p:cNvSpPr txBox="1"/>
          <p:nvPr/>
        </p:nvSpPr>
        <p:spPr>
          <a:xfrm>
            <a:off x="2451243" y="2231408"/>
            <a:ext cx="7592655" cy="646331"/>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r>
              <a:rPr lang="es-ES" b="1" dirty="0">
                <a:solidFill>
                  <a:srgbClr val="1F4E79"/>
                </a:solidFill>
                <a:latin typeface="+mn-lt"/>
              </a:rPr>
              <a:t>OBJETIVO: </a:t>
            </a:r>
            <a:r>
              <a:rPr lang="es-ES" dirty="0">
                <a:solidFill>
                  <a:srgbClr val="1F4E79"/>
                </a:solidFill>
                <a:latin typeface="+mn-lt"/>
              </a:rPr>
              <a:t>Acompañar a los docentes en la transición efectiva de su vida laboral a su rol como pensionados. </a:t>
            </a:r>
            <a:endParaRPr lang="es-CO" dirty="0">
              <a:solidFill>
                <a:srgbClr val="1F4E79"/>
              </a:solidFill>
              <a:latin typeface="+mn-lt"/>
            </a:endParaRPr>
          </a:p>
        </p:txBody>
      </p:sp>
      <p:sp>
        <p:nvSpPr>
          <p:cNvPr id="8" name="CuadroTexto 8">
            <a:extLst>
              <a:ext uri="{FF2B5EF4-FFF2-40B4-BE49-F238E27FC236}">
                <a16:creationId xmlns:a16="http://schemas.microsoft.com/office/drawing/2014/main" id="{BC6CFC41-F896-CCE8-EDDE-7820A6DE2E5E}"/>
              </a:ext>
            </a:extLst>
          </p:cNvPr>
          <p:cNvSpPr txBox="1"/>
          <p:nvPr/>
        </p:nvSpPr>
        <p:spPr>
          <a:xfrm>
            <a:off x="2332580" y="3505261"/>
            <a:ext cx="8178961" cy="1754326"/>
          </a:xfrm>
          <a:prstGeom prst="rect">
            <a:avLst/>
          </a:prstGeom>
          <a:noFill/>
        </p:spPr>
        <p:txBody>
          <a:bodyPr wrap="square" rtlCol="0">
            <a:spAutoFit/>
          </a:bodyPr>
          <a:lstStyle>
            <a:defPPr>
              <a:defRPr lang="en-US"/>
            </a:defPPr>
            <a:lvl1pPr algn="just">
              <a:defRPr>
                <a:solidFill>
                  <a:srgbClr val="2B3664"/>
                </a:solidFill>
                <a:latin typeface="Verdana" panose="020B0604030504040204" pitchFamily="34" charset="0"/>
                <a:ea typeface="Verdana" panose="020B0604030504040204" pitchFamily="34" charset="0"/>
              </a:defRPr>
            </a:lvl1pPr>
          </a:lstStyle>
          <a:p>
            <a:pPr marL="285750" indent="-285750" algn="l">
              <a:buFont typeface="Wingdings" panose="05000000000000000000" pitchFamily="2" charset="2"/>
              <a:buChar char="Ø"/>
            </a:pPr>
            <a:r>
              <a:rPr lang="es-ES" dirty="0">
                <a:solidFill>
                  <a:srgbClr val="1F4E79"/>
                </a:solidFill>
                <a:latin typeface="+mn-lt"/>
              </a:rPr>
              <a:t>Ayudar a los docentes a aceptar la jubilación de manera positiva. </a:t>
            </a:r>
          </a:p>
          <a:p>
            <a:endParaRPr lang="es-CO"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Dar a los docentes herramientas para gestionar de manera correcta los temores y emociones propias de esta transición. </a:t>
            </a:r>
          </a:p>
          <a:p>
            <a:endParaRPr lang="es-CO" dirty="0">
              <a:solidFill>
                <a:srgbClr val="1F4E79"/>
              </a:solidFill>
              <a:latin typeface="+mn-lt"/>
            </a:endParaRPr>
          </a:p>
          <a:p>
            <a:pPr marL="285750" indent="-285750">
              <a:buFont typeface="Wingdings" panose="05000000000000000000" pitchFamily="2" charset="2"/>
              <a:buChar char="Ø"/>
            </a:pPr>
            <a:r>
              <a:rPr lang="es-ES" dirty="0">
                <a:solidFill>
                  <a:srgbClr val="1F4E79"/>
                </a:solidFill>
                <a:latin typeface="+mn-lt"/>
              </a:rPr>
              <a:t>Ayudar a los docentes a realizar un proyecto de vida post laboral </a:t>
            </a:r>
            <a:endParaRPr lang="es-CO" dirty="0">
              <a:solidFill>
                <a:srgbClr val="1F4E79"/>
              </a:solidFill>
              <a:latin typeface="+mn-lt"/>
            </a:endParaRPr>
          </a:p>
        </p:txBody>
      </p:sp>
      <p:grpSp>
        <p:nvGrpSpPr>
          <p:cNvPr id="9" name="Google Shape;2145;p38">
            <a:extLst>
              <a:ext uri="{FF2B5EF4-FFF2-40B4-BE49-F238E27FC236}">
                <a16:creationId xmlns:a16="http://schemas.microsoft.com/office/drawing/2014/main" id="{7EE8F2D4-FF8E-C30A-A7A7-3CF33A3F83B6}"/>
              </a:ext>
            </a:extLst>
          </p:cNvPr>
          <p:cNvGrpSpPr/>
          <p:nvPr/>
        </p:nvGrpSpPr>
        <p:grpSpPr>
          <a:xfrm>
            <a:off x="277945" y="2381635"/>
            <a:ext cx="2332089" cy="3603900"/>
            <a:chOff x="5116075" y="921999"/>
            <a:chExt cx="2636100" cy="3810080"/>
          </a:xfrm>
        </p:grpSpPr>
        <p:sp>
          <p:nvSpPr>
            <p:cNvPr id="10" name="Google Shape;2146;p38">
              <a:extLst>
                <a:ext uri="{FF2B5EF4-FFF2-40B4-BE49-F238E27FC236}">
                  <a16:creationId xmlns:a16="http://schemas.microsoft.com/office/drawing/2014/main" id="{386202AD-363D-460C-9E5B-6AF18BD44286}"/>
                </a:ext>
              </a:extLst>
            </p:cNvPr>
            <p:cNvSpPr/>
            <p:nvPr/>
          </p:nvSpPr>
          <p:spPr>
            <a:xfrm>
              <a:off x="5116075" y="4417680"/>
              <a:ext cx="2636100" cy="3144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2147;p38">
              <a:extLst>
                <a:ext uri="{FF2B5EF4-FFF2-40B4-BE49-F238E27FC236}">
                  <a16:creationId xmlns:a16="http://schemas.microsoft.com/office/drawing/2014/main" id="{D8D9090C-4B54-EFA5-FF37-472B48A3B96C}"/>
                </a:ext>
              </a:extLst>
            </p:cNvPr>
            <p:cNvGrpSpPr/>
            <p:nvPr/>
          </p:nvGrpSpPr>
          <p:grpSpPr>
            <a:xfrm>
              <a:off x="5432400" y="921999"/>
              <a:ext cx="1824358" cy="3693852"/>
              <a:chOff x="5432400" y="1038224"/>
              <a:chExt cx="1824358" cy="3693852"/>
            </a:xfrm>
          </p:grpSpPr>
          <p:sp>
            <p:nvSpPr>
              <p:cNvPr id="12" name="Google Shape;2148;p38">
                <a:extLst>
                  <a:ext uri="{FF2B5EF4-FFF2-40B4-BE49-F238E27FC236}">
                    <a16:creationId xmlns:a16="http://schemas.microsoft.com/office/drawing/2014/main" id="{642A7CD6-B9B8-0E9D-0F7B-159DFBCC55A2}"/>
                  </a:ext>
                </a:extLst>
              </p:cNvPr>
              <p:cNvSpPr/>
              <p:nvPr/>
            </p:nvSpPr>
            <p:spPr>
              <a:xfrm>
                <a:off x="6078793" y="2101632"/>
                <a:ext cx="360336" cy="457544"/>
              </a:xfrm>
              <a:custGeom>
                <a:avLst/>
                <a:gdLst/>
                <a:ahLst/>
                <a:cxnLst/>
                <a:rect l="l" t="t" r="r" b="b"/>
                <a:pathLst>
                  <a:path w="18512" h="23506" extrusionOk="0">
                    <a:moveTo>
                      <a:pt x="12218" y="1"/>
                    </a:moveTo>
                    <a:lnTo>
                      <a:pt x="11573" y="1091"/>
                    </a:lnTo>
                    <a:lnTo>
                      <a:pt x="10755" y="2417"/>
                    </a:lnTo>
                    <a:lnTo>
                      <a:pt x="9814" y="3941"/>
                    </a:lnTo>
                    <a:lnTo>
                      <a:pt x="8761" y="5614"/>
                    </a:lnTo>
                    <a:lnTo>
                      <a:pt x="7447" y="7708"/>
                    </a:lnTo>
                    <a:lnTo>
                      <a:pt x="6121" y="9827"/>
                    </a:lnTo>
                    <a:lnTo>
                      <a:pt x="4833" y="11933"/>
                    </a:lnTo>
                    <a:lnTo>
                      <a:pt x="4201" y="12961"/>
                    </a:lnTo>
                    <a:lnTo>
                      <a:pt x="3594" y="13977"/>
                    </a:lnTo>
                    <a:lnTo>
                      <a:pt x="3011" y="14981"/>
                    </a:lnTo>
                    <a:lnTo>
                      <a:pt x="2466" y="15948"/>
                    </a:lnTo>
                    <a:lnTo>
                      <a:pt x="1946" y="16877"/>
                    </a:lnTo>
                    <a:lnTo>
                      <a:pt x="1463" y="17769"/>
                    </a:lnTo>
                    <a:lnTo>
                      <a:pt x="1029" y="18611"/>
                    </a:lnTo>
                    <a:lnTo>
                      <a:pt x="632" y="19417"/>
                    </a:lnTo>
                    <a:lnTo>
                      <a:pt x="285" y="20160"/>
                    </a:lnTo>
                    <a:lnTo>
                      <a:pt x="0" y="20854"/>
                    </a:lnTo>
                    <a:lnTo>
                      <a:pt x="6766" y="23506"/>
                    </a:lnTo>
                    <a:lnTo>
                      <a:pt x="6877" y="23221"/>
                    </a:lnTo>
                    <a:lnTo>
                      <a:pt x="7001" y="22923"/>
                    </a:lnTo>
                    <a:lnTo>
                      <a:pt x="7311" y="22267"/>
                    </a:lnTo>
                    <a:lnTo>
                      <a:pt x="7683" y="21548"/>
                    </a:lnTo>
                    <a:lnTo>
                      <a:pt x="8091" y="20767"/>
                    </a:lnTo>
                    <a:lnTo>
                      <a:pt x="8550" y="19925"/>
                    </a:lnTo>
                    <a:lnTo>
                      <a:pt x="9058" y="19045"/>
                    </a:lnTo>
                    <a:lnTo>
                      <a:pt x="9591" y="18128"/>
                    </a:lnTo>
                    <a:lnTo>
                      <a:pt x="10148" y="17187"/>
                    </a:lnTo>
                    <a:lnTo>
                      <a:pt x="11325" y="15229"/>
                    </a:lnTo>
                    <a:lnTo>
                      <a:pt x="12540" y="13259"/>
                    </a:lnTo>
                    <a:lnTo>
                      <a:pt x="13754" y="11313"/>
                    </a:lnTo>
                    <a:lnTo>
                      <a:pt x="14906" y="9480"/>
                    </a:lnTo>
                    <a:lnTo>
                      <a:pt x="15984" y="7757"/>
                    </a:lnTo>
                    <a:lnTo>
                      <a:pt x="16963" y="6184"/>
                    </a:lnTo>
                    <a:lnTo>
                      <a:pt x="17818" y="4796"/>
                    </a:lnTo>
                    <a:lnTo>
                      <a:pt x="18512" y="3619"/>
                    </a:lnTo>
                    <a:lnTo>
                      <a:pt x="12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49;p38">
                <a:extLst>
                  <a:ext uri="{FF2B5EF4-FFF2-40B4-BE49-F238E27FC236}">
                    <a16:creationId xmlns:a16="http://schemas.microsoft.com/office/drawing/2014/main" id="{AE457E7A-6A1F-6DA0-5DBB-BBA5B862F609}"/>
                  </a:ext>
                </a:extLst>
              </p:cNvPr>
              <p:cNvSpPr/>
              <p:nvPr/>
            </p:nvSpPr>
            <p:spPr>
              <a:xfrm>
                <a:off x="6214818" y="1038224"/>
                <a:ext cx="865628" cy="378439"/>
              </a:xfrm>
              <a:custGeom>
                <a:avLst/>
                <a:gdLst/>
                <a:ahLst/>
                <a:cxnLst/>
                <a:rect l="l" t="t" r="r" b="b"/>
                <a:pathLst>
                  <a:path w="44471" h="19442" extrusionOk="0">
                    <a:moveTo>
                      <a:pt x="22229" y="1"/>
                    </a:moveTo>
                    <a:lnTo>
                      <a:pt x="21089" y="13"/>
                    </a:lnTo>
                    <a:lnTo>
                      <a:pt x="19962" y="50"/>
                    </a:lnTo>
                    <a:lnTo>
                      <a:pt x="18847" y="112"/>
                    </a:lnTo>
                    <a:lnTo>
                      <a:pt x="17756" y="199"/>
                    </a:lnTo>
                    <a:lnTo>
                      <a:pt x="16678" y="310"/>
                    </a:lnTo>
                    <a:lnTo>
                      <a:pt x="15625" y="434"/>
                    </a:lnTo>
                    <a:lnTo>
                      <a:pt x="14584" y="595"/>
                    </a:lnTo>
                    <a:lnTo>
                      <a:pt x="13581" y="769"/>
                    </a:lnTo>
                    <a:lnTo>
                      <a:pt x="12590" y="967"/>
                    </a:lnTo>
                    <a:lnTo>
                      <a:pt x="11635" y="1178"/>
                    </a:lnTo>
                    <a:lnTo>
                      <a:pt x="10706" y="1413"/>
                    </a:lnTo>
                    <a:lnTo>
                      <a:pt x="9802" y="1661"/>
                    </a:lnTo>
                    <a:lnTo>
                      <a:pt x="8934" y="1934"/>
                    </a:lnTo>
                    <a:lnTo>
                      <a:pt x="8092" y="2219"/>
                    </a:lnTo>
                    <a:lnTo>
                      <a:pt x="7286" y="2528"/>
                    </a:lnTo>
                    <a:lnTo>
                      <a:pt x="6506" y="2850"/>
                    </a:lnTo>
                    <a:lnTo>
                      <a:pt x="5775" y="3185"/>
                    </a:lnTo>
                    <a:lnTo>
                      <a:pt x="5415" y="3358"/>
                    </a:lnTo>
                    <a:lnTo>
                      <a:pt x="5081" y="3544"/>
                    </a:lnTo>
                    <a:lnTo>
                      <a:pt x="4746" y="3718"/>
                    </a:lnTo>
                    <a:lnTo>
                      <a:pt x="4412" y="3904"/>
                    </a:lnTo>
                    <a:lnTo>
                      <a:pt x="4102" y="4102"/>
                    </a:lnTo>
                    <a:lnTo>
                      <a:pt x="3792" y="4288"/>
                    </a:lnTo>
                    <a:lnTo>
                      <a:pt x="3507" y="4486"/>
                    </a:lnTo>
                    <a:lnTo>
                      <a:pt x="3222" y="4684"/>
                    </a:lnTo>
                    <a:lnTo>
                      <a:pt x="2950" y="4882"/>
                    </a:lnTo>
                    <a:lnTo>
                      <a:pt x="2677" y="5093"/>
                    </a:lnTo>
                    <a:lnTo>
                      <a:pt x="2429" y="5304"/>
                    </a:lnTo>
                    <a:lnTo>
                      <a:pt x="2194" y="5514"/>
                    </a:lnTo>
                    <a:lnTo>
                      <a:pt x="1958" y="5725"/>
                    </a:lnTo>
                    <a:lnTo>
                      <a:pt x="1748" y="5936"/>
                    </a:lnTo>
                    <a:lnTo>
                      <a:pt x="1537" y="6159"/>
                    </a:lnTo>
                    <a:lnTo>
                      <a:pt x="1351" y="6382"/>
                    </a:lnTo>
                    <a:lnTo>
                      <a:pt x="1165" y="6605"/>
                    </a:lnTo>
                    <a:lnTo>
                      <a:pt x="1004" y="6828"/>
                    </a:lnTo>
                    <a:lnTo>
                      <a:pt x="843" y="7063"/>
                    </a:lnTo>
                    <a:lnTo>
                      <a:pt x="695" y="7299"/>
                    </a:lnTo>
                    <a:lnTo>
                      <a:pt x="571" y="7534"/>
                    </a:lnTo>
                    <a:lnTo>
                      <a:pt x="447" y="7770"/>
                    </a:lnTo>
                    <a:lnTo>
                      <a:pt x="348" y="8005"/>
                    </a:lnTo>
                    <a:lnTo>
                      <a:pt x="261" y="8240"/>
                    </a:lnTo>
                    <a:lnTo>
                      <a:pt x="174" y="8488"/>
                    </a:lnTo>
                    <a:lnTo>
                      <a:pt x="112" y="8736"/>
                    </a:lnTo>
                    <a:lnTo>
                      <a:pt x="63" y="8971"/>
                    </a:lnTo>
                    <a:lnTo>
                      <a:pt x="26" y="9219"/>
                    </a:lnTo>
                    <a:lnTo>
                      <a:pt x="1" y="9479"/>
                    </a:lnTo>
                    <a:lnTo>
                      <a:pt x="1" y="9727"/>
                    </a:lnTo>
                    <a:lnTo>
                      <a:pt x="1" y="9975"/>
                    </a:lnTo>
                    <a:lnTo>
                      <a:pt x="26" y="10223"/>
                    </a:lnTo>
                    <a:lnTo>
                      <a:pt x="63" y="10471"/>
                    </a:lnTo>
                    <a:lnTo>
                      <a:pt x="112" y="10718"/>
                    </a:lnTo>
                    <a:lnTo>
                      <a:pt x="174" y="10966"/>
                    </a:lnTo>
                    <a:lnTo>
                      <a:pt x="261" y="11202"/>
                    </a:lnTo>
                    <a:lnTo>
                      <a:pt x="348" y="11450"/>
                    </a:lnTo>
                    <a:lnTo>
                      <a:pt x="447" y="11685"/>
                    </a:lnTo>
                    <a:lnTo>
                      <a:pt x="571" y="11920"/>
                    </a:lnTo>
                    <a:lnTo>
                      <a:pt x="695" y="12156"/>
                    </a:lnTo>
                    <a:lnTo>
                      <a:pt x="843" y="12391"/>
                    </a:lnTo>
                    <a:lnTo>
                      <a:pt x="1004" y="12614"/>
                    </a:lnTo>
                    <a:lnTo>
                      <a:pt x="1165" y="12837"/>
                    </a:lnTo>
                    <a:lnTo>
                      <a:pt x="1351" y="13073"/>
                    </a:lnTo>
                    <a:lnTo>
                      <a:pt x="1537" y="13283"/>
                    </a:lnTo>
                    <a:lnTo>
                      <a:pt x="1748" y="13506"/>
                    </a:lnTo>
                    <a:lnTo>
                      <a:pt x="1958" y="13729"/>
                    </a:lnTo>
                    <a:lnTo>
                      <a:pt x="2194" y="13940"/>
                    </a:lnTo>
                    <a:lnTo>
                      <a:pt x="2429" y="14151"/>
                    </a:lnTo>
                    <a:lnTo>
                      <a:pt x="2677" y="14361"/>
                    </a:lnTo>
                    <a:lnTo>
                      <a:pt x="2950" y="14560"/>
                    </a:lnTo>
                    <a:lnTo>
                      <a:pt x="3222" y="14770"/>
                    </a:lnTo>
                    <a:lnTo>
                      <a:pt x="3507" y="14968"/>
                    </a:lnTo>
                    <a:lnTo>
                      <a:pt x="3792" y="15154"/>
                    </a:lnTo>
                    <a:lnTo>
                      <a:pt x="4102" y="15353"/>
                    </a:lnTo>
                    <a:lnTo>
                      <a:pt x="4412" y="15538"/>
                    </a:lnTo>
                    <a:lnTo>
                      <a:pt x="4746" y="15724"/>
                    </a:lnTo>
                    <a:lnTo>
                      <a:pt x="5081" y="15910"/>
                    </a:lnTo>
                    <a:lnTo>
                      <a:pt x="5415" y="16084"/>
                    </a:lnTo>
                    <a:lnTo>
                      <a:pt x="5775" y="16257"/>
                    </a:lnTo>
                    <a:lnTo>
                      <a:pt x="6506" y="16604"/>
                    </a:lnTo>
                    <a:lnTo>
                      <a:pt x="7286" y="16926"/>
                    </a:lnTo>
                    <a:lnTo>
                      <a:pt x="8092" y="17224"/>
                    </a:lnTo>
                    <a:lnTo>
                      <a:pt x="8934" y="17521"/>
                    </a:lnTo>
                    <a:lnTo>
                      <a:pt x="9802" y="17781"/>
                    </a:lnTo>
                    <a:lnTo>
                      <a:pt x="10706" y="18041"/>
                    </a:lnTo>
                    <a:lnTo>
                      <a:pt x="11635" y="18277"/>
                    </a:lnTo>
                    <a:lnTo>
                      <a:pt x="12590" y="18487"/>
                    </a:lnTo>
                    <a:lnTo>
                      <a:pt x="13581" y="18686"/>
                    </a:lnTo>
                    <a:lnTo>
                      <a:pt x="14584" y="18859"/>
                    </a:lnTo>
                    <a:lnTo>
                      <a:pt x="15625" y="19008"/>
                    </a:lnTo>
                    <a:lnTo>
                      <a:pt x="16678" y="19144"/>
                    </a:lnTo>
                    <a:lnTo>
                      <a:pt x="17756" y="19243"/>
                    </a:lnTo>
                    <a:lnTo>
                      <a:pt x="18847" y="19330"/>
                    </a:lnTo>
                    <a:lnTo>
                      <a:pt x="19962" y="19392"/>
                    </a:lnTo>
                    <a:lnTo>
                      <a:pt x="21089" y="19429"/>
                    </a:lnTo>
                    <a:lnTo>
                      <a:pt x="22229" y="19441"/>
                    </a:lnTo>
                    <a:lnTo>
                      <a:pt x="23382" y="19429"/>
                    </a:lnTo>
                    <a:lnTo>
                      <a:pt x="24509" y="19392"/>
                    </a:lnTo>
                    <a:lnTo>
                      <a:pt x="25624" y="19330"/>
                    </a:lnTo>
                    <a:lnTo>
                      <a:pt x="26715" y="19243"/>
                    </a:lnTo>
                    <a:lnTo>
                      <a:pt x="27793" y="19144"/>
                    </a:lnTo>
                    <a:lnTo>
                      <a:pt x="28846" y="19008"/>
                    </a:lnTo>
                    <a:lnTo>
                      <a:pt x="29874" y="18859"/>
                    </a:lnTo>
                    <a:lnTo>
                      <a:pt x="30890" y="18686"/>
                    </a:lnTo>
                    <a:lnTo>
                      <a:pt x="31869" y="18487"/>
                    </a:lnTo>
                    <a:lnTo>
                      <a:pt x="32836" y="18277"/>
                    </a:lnTo>
                    <a:lnTo>
                      <a:pt x="33765" y="18041"/>
                    </a:lnTo>
                    <a:lnTo>
                      <a:pt x="34670" y="17781"/>
                    </a:lnTo>
                    <a:lnTo>
                      <a:pt x="35537" y="17521"/>
                    </a:lnTo>
                    <a:lnTo>
                      <a:pt x="36379" y="17224"/>
                    </a:lnTo>
                    <a:lnTo>
                      <a:pt x="37185" y="16926"/>
                    </a:lnTo>
                    <a:lnTo>
                      <a:pt x="37953" y="16604"/>
                    </a:lnTo>
                    <a:lnTo>
                      <a:pt x="38697" y="16257"/>
                    </a:lnTo>
                    <a:lnTo>
                      <a:pt x="39043" y="16084"/>
                    </a:lnTo>
                    <a:lnTo>
                      <a:pt x="39390" y="15910"/>
                    </a:lnTo>
                    <a:lnTo>
                      <a:pt x="39725" y="15724"/>
                    </a:lnTo>
                    <a:lnTo>
                      <a:pt x="40047" y="15538"/>
                    </a:lnTo>
                    <a:lnTo>
                      <a:pt x="40369" y="15353"/>
                    </a:lnTo>
                    <a:lnTo>
                      <a:pt x="40667" y="15154"/>
                    </a:lnTo>
                    <a:lnTo>
                      <a:pt x="40964" y="14968"/>
                    </a:lnTo>
                    <a:lnTo>
                      <a:pt x="41249" y="14770"/>
                    </a:lnTo>
                    <a:lnTo>
                      <a:pt x="41522" y="14560"/>
                    </a:lnTo>
                    <a:lnTo>
                      <a:pt x="41782" y="14361"/>
                    </a:lnTo>
                    <a:lnTo>
                      <a:pt x="42042" y="14151"/>
                    </a:lnTo>
                    <a:lnTo>
                      <a:pt x="42277" y="13940"/>
                    </a:lnTo>
                    <a:lnTo>
                      <a:pt x="42500" y="13729"/>
                    </a:lnTo>
                    <a:lnTo>
                      <a:pt x="42723" y="13506"/>
                    </a:lnTo>
                    <a:lnTo>
                      <a:pt x="42922" y="13283"/>
                    </a:lnTo>
                    <a:lnTo>
                      <a:pt x="43120" y="13073"/>
                    </a:lnTo>
                    <a:lnTo>
                      <a:pt x="43306" y="12837"/>
                    </a:lnTo>
                    <a:lnTo>
                      <a:pt x="43467" y="12614"/>
                    </a:lnTo>
                    <a:lnTo>
                      <a:pt x="43628" y="12391"/>
                    </a:lnTo>
                    <a:lnTo>
                      <a:pt x="43764" y="12156"/>
                    </a:lnTo>
                    <a:lnTo>
                      <a:pt x="43901" y="11920"/>
                    </a:lnTo>
                    <a:lnTo>
                      <a:pt x="44012" y="11685"/>
                    </a:lnTo>
                    <a:lnTo>
                      <a:pt x="44124" y="11450"/>
                    </a:lnTo>
                    <a:lnTo>
                      <a:pt x="44210" y="11202"/>
                    </a:lnTo>
                    <a:lnTo>
                      <a:pt x="44285" y="10966"/>
                    </a:lnTo>
                    <a:lnTo>
                      <a:pt x="44359" y="10718"/>
                    </a:lnTo>
                    <a:lnTo>
                      <a:pt x="44409" y="10471"/>
                    </a:lnTo>
                    <a:lnTo>
                      <a:pt x="44433" y="10223"/>
                    </a:lnTo>
                    <a:lnTo>
                      <a:pt x="44458" y="9975"/>
                    </a:lnTo>
                    <a:lnTo>
                      <a:pt x="44471" y="9727"/>
                    </a:lnTo>
                    <a:lnTo>
                      <a:pt x="44458" y="9479"/>
                    </a:lnTo>
                    <a:lnTo>
                      <a:pt x="44433" y="9219"/>
                    </a:lnTo>
                    <a:lnTo>
                      <a:pt x="44409" y="8971"/>
                    </a:lnTo>
                    <a:lnTo>
                      <a:pt x="44359" y="8736"/>
                    </a:lnTo>
                    <a:lnTo>
                      <a:pt x="44285" y="8488"/>
                    </a:lnTo>
                    <a:lnTo>
                      <a:pt x="44210" y="8240"/>
                    </a:lnTo>
                    <a:lnTo>
                      <a:pt x="44124" y="8005"/>
                    </a:lnTo>
                    <a:lnTo>
                      <a:pt x="44012" y="7770"/>
                    </a:lnTo>
                    <a:lnTo>
                      <a:pt x="43901" y="7534"/>
                    </a:lnTo>
                    <a:lnTo>
                      <a:pt x="43764" y="7299"/>
                    </a:lnTo>
                    <a:lnTo>
                      <a:pt x="43628" y="7063"/>
                    </a:lnTo>
                    <a:lnTo>
                      <a:pt x="43467" y="6828"/>
                    </a:lnTo>
                    <a:lnTo>
                      <a:pt x="43306" y="6605"/>
                    </a:lnTo>
                    <a:lnTo>
                      <a:pt x="43120" y="6382"/>
                    </a:lnTo>
                    <a:lnTo>
                      <a:pt x="42922" y="6159"/>
                    </a:lnTo>
                    <a:lnTo>
                      <a:pt x="42723" y="5936"/>
                    </a:lnTo>
                    <a:lnTo>
                      <a:pt x="42500" y="5725"/>
                    </a:lnTo>
                    <a:lnTo>
                      <a:pt x="42277" y="5514"/>
                    </a:lnTo>
                    <a:lnTo>
                      <a:pt x="42042" y="5304"/>
                    </a:lnTo>
                    <a:lnTo>
                      <a:pt x="41782" y="5093"/>
                    </a:lnTo>
                    <a:lnTo>
                      <a:pt x="41522" y="4882"/>
                    </a:lnTo>
                    <a:lnTo>
                      <a:pt x="41249" y="4684"/>
                    </a:lnTo>
                    <a:lnTo>
                      <a:pt x="40964" y="4486"/>
                    </a:lnTo>
                    <a:lnTo>
                      <a:pt x="40667" y="4288"/>
                    </a:lnTo>
                    <a:lnTo>
                      <a:pt x="40369" y="4102"/>
                    </a:lnTo>
                    <a:lnTo>
                      <a:pt x="40047" y="3904"/>
                    </a:lnTo>
                    <a:lnTo>
                      <a:pt x="39725" y="3718"/>
                    </a:lnTo>
                    <a:lnTo>
                      <a:pt x="39390" y="3544"/>
                    </a:lnTo>
                    <a:lnTo>
                      <a:pt x="39043" y="3358"/>
                    </a:lnTo>
                    <a:lnTo>
                      <a:pt x="38697" y="3185"/>
                    </a:lnTo>
                    <a:lnTo>
                      <a:pt x="37953" y="2850"/>
                    </a:lnTo>
                    <a:lnTo>
                      <a:pt x="37185" y="2528"/>
                    </a:lnTo>
                    <a:lnTo>
                      <a:pt x="36379" y="2219"/>
                    </a:lnTo>
                    <a:lnTo>
                      <a:pt x="35537" y="1934"/>
                    </a:lnTo>
                    <a:lnTo>
                      <a:pt x="34670" y="1661"/>
                    </a:lnTo>
                    <a:lnTo>
                      <a:pt x="33765" y="1413"/>
                    </a:lnTo>
                    <a:lnTo>
                      <a:pt x="32836" y="1178"/>
                    </a:lnTo>
                    <a:lnTo>
                      <a:pt x="31869" y="967"/>
                    </a:lnTo>
                    <a:lnTo>
                      <a:pt x="30890" y="769"/>
                    </a:lnTo>
                    <a:lnTo>
                      <a:pt x="29874" y="595"/>
                    </a:lnTo>
                    <a:lnTo>
                      <a:pt x="28846" y="434"/>
                    </a:lnTo>
                    <a:lnTo>
                      <a:pt x="27793" y="310"/>
                    </a:lnTo>
                    <a:lnTo>
                      <a:pt x="26715" y="199"/>
                    </a:lnTo>
                    <a:lnTo>
                      <a:pt x="25624" y="112"/>
                    </a:lnTo>
                    <a:lnTo>
                      <a:pt x="24509" y="50"/>
                    </a:lnTo>
                    <a:lnTo>
                      <a:pt x="23382" y="13"/>
                    </a:lnTo>
                    <a:lnTo>
                      <a:pt x="2222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50;p38">
                <a:extLst>
                  <a:ext uri="{FF2B5EF4-FFF2-40B4-BE49-F238E27FC236}">
                    <a16:creationId xmlns:a16="http://schemas.microsoft.com/office/drawing/2014/main" id="{6A8C5B33-A2E0-A923-6CB5-3EFE55C69AE0}"/>
                  </a:ext>
                </a:extLst>
              </p:cNvPr>
              <p:cNvSpPr/>
              <p:nvPr/>
            </p:nvSpPr>
            <p:spPr>
              <a:xfrm>
                <a:off x="6287425" y="1242516"/>
                <a:ext cx="749364" cy="645187"/>
              </a:xfrm>
              <a:custGeom>
                <a:avLst/>
                <a:gdLst/>
                <a:ahLst/>
                <a:cxnLst/>
                <a:rect l="l" t="t" r="r" b="b"/>
                <a:pathLst>
                  <a:path w="38498" h="33146" extrusionOk="0">
                    <a:moveTo>
                      <a:pt x="19726" y="0"/>
                    </a:moveTo>
                    <a:lnTo>
                      <a:pt x="18611" y="25"/>
                    </a:lnTo>
                    <a:lnTo>
                      <a:pt x="17248" y="87"/>
                    </a:lnTo>
                    <a:lnTo>
                      <a:pt x="15959" y="149"/>
                    </a:lnTo>
                    <a:lnTo>
                      <a:pt x="14720" y="236"/>
                    </a:lnTo>
                    <a:lnTo>
                      <a:pt x="13531" y="323"/>
                    </a:lnTo>
                    <a:lnTo>
                      <a:pt x="12403" y="434"/>
                    </a:lnTo>
                    <a:lnTo>
                      <a:pt x="11325" y="546"/>
                    </a:lnTo>
                    <a:lnTo>
                      <a:pt x="10297" y="670"/>
                    </a:lnTo>
                    <a:lnTo>
                      <a:pt x="9318" y="793"/>
                    </a:lnTo>
                    <a:lnTo>
                      <a:pt x="8376" y="930"/>
                    </a:lnTo>
                    <a:lnTo>
                      <a:pt x="7497" y="1078"/>
                    </a:lnTo>
                    <a:lnTo>
                      <a:pt x="6654" y="1227"/>
                    </a:lnTo>
                    <a:lnTo>
                      <a:pt x="5873" y="1388"/>
                    </a:lnTo>
                    <a:lnTo>
                      <a:pt x="5118" y="1549"/>
                    </a:lnTo>
                    <a:lnTo>
                      <a:pt x="4411" y="1710"/>
                    </a:lnTo>
                    <a:lnTo>
                      <a:pt x="3755" y="1884"/>
                    </a:lnTo>
                    <a:lnTo>
                      <a:pt x="3123" y="2057"/>
                    </a:lnTo>
                    <a:lnTo>
                      <a:pt x="2974" y="2144"/>
                    </a:lnTo>
                    <a:lnTo>
                      <a:pt x="2825" y="2231"/>
                    </a:lnTo>
                    <a:lnTo>
                      <a:pt x="2528" y="2429"/>
                    </a:lnTo>
                    <a:lnTo>
                      <a:pt x="2255" y="2627"/>
                    </a:lnTo>
                    <a:lnTo>
                      <a:pt x="1995" y="2838"/>
                    </a:lnTo>
                    <a:lnTo>
                      <a:pt x="1760" y="3049"/>
                    </a:lnTo>
                    <a:lnTo>
                      <a:pt x="1537" y="3272"/>
                    </a:lnTo>
                    <a:lnTo>
                      <a:pt x="1338" y="3495"/>
                    </a:lnTo>
                    <a:lnTo>
                      <a:pt x="1153" y="3730"/>
                    </a:lnTo>
                    <a:lnTo>
                      <a:pt x="992" y="3965"/>
                    </a:lnTo>
                    <a:lnTo>
                      <a:pt x="843" y="4201"/>
                    </a:lnTo>
                    <a:lnTo>
                      <a:pt x="707" y="4449"/>
                    </a:lnTo>
                    <a:lnTo>
                      <a:pt x="583" y="4696"/>
                    </a:lnTo>
                    <a:lnTo>
                      <a:pt x="471" y="4944"/>
                    </a:lnTo>
                    <a:lnTo>
                      <a:pt x="372" y="5204"/>
                    </a:lnTo>
                    <a:lnTo>
                      <a:pt x="298" y="5465"/>
                    </a:lnTo>
                    <a:lnTo>
                      <a:pt x="223" y="5737"/>
                    </a:lnTo>
                    <a:lnTo>
                      <a:pt x="161" y="6010"/>
                    </a:lnTo>
                    <a:lnTo>
                      <a:pt x="112" y="6282"/>
                    </a:lnTo>
                    <a:lnTo>
                      <a:pt x="75" y="6555"/>
                    </a:lnTo>
                    <a:lnTo>
                      <a:pt x="37" y="6840"/>
                    </a:lnTo>
                    <a:lnTo>
                      <a:pt x="13" y="7125"/>
                    </a:lnTo>
                    <a:lnTo>
                      <a:pt x="0" y="7410"/>
                    </a:lnTo>
                    <a:lnTo>
                      <a:pt x="0" y="7707"/>
                    </a:lnTo>
                    <a:lnTo>
                      <a:pt x="0" y="8290"/>
                    </a:lnTo>
                    <a:lnTo>
                      <a:pt x="25" y="8897"/>
                    </a:lnTo>
                    <a:lnTo>
                      <a:pt x="62" y="9504"/>
                    </a:lnTo>
                    <a:lnTo>
                      <a:pt x="174" y="10755"/>
                    </a:lnTo>
                    <a:lnTo>
                      <a:pt x="310" y="12094"/>
                    </a:lnTo>
                    <a:lnTo>
                      <a:pt x="459" y="13481"/>
                    </a:lnTo>
                    <a:lnTo>
                      <a:pt x="620" y="14869"/>
                    </a:lnTo>
                    <a:lnTo>
                      <a:pt x="806" y="16269"/>
                    </a:lnTo>
                    <a:lnTo>
                      <a:pt x="1016" y="17657"/>
                    </a:lnTo>
                    <a:lnTo>
                      <a:pt x="1239" y="19032"/>
                    </a:lnTo>
                    <a:lnTo>
                      <a:pt x="1475" y="20420"/>
                    </a:lnTo>
                    <a:lnTo>
                      <a:pt x="1723" y="21796"/>
                    </a:lnTo>
                    <a:lnTo>
                      <a:pt x="2008" y="23183"/>
                    </a:lnTo>
                    <a:lnTo>
                      <a:pt x="2119" y="23741"/>
                    </a:lnTo>
                    <a:lnTo>
                      <a:pt x="2255" y="24311"/>
                    </a:lnTo>
                    <a:lnTo>
                      <a:pt x="2392" y="24881"/>
                    </a:lnTo>
                    <a:lnTo>
                      <a:pt x="2540" y="25438"/>
                    </a:lnTo>
                    <a:lnTo>
                      <a:pt x="2714" y="25996"/>
                    </a:lnTo>
                    <a:lnTo>
                      <a:pt x="2912" y="26541"/>
                    </a:lnTo>
                    <a:lnTo>
                      <a:pt x="3135" y="27074"/>
                    </a:lnTo>
                    <a:lnTo>
                      <a:pt x="3247" y="27334"/>
                    </a:lnTo>
                    <a:lnTo>
                      <a:pt x="3371" y="27594"/>
                    </a:lnTo>
                    <a:lnTo>
                      <a:pt x="3569" y="27941"/>
                    </a:lnTo>
                    <a:lnTo>
                      <a:pt x="3779" y="28288"/>
                    </a:lnTo>
                    <a:lnTo>
                      <a:pt x="4002" y="28623"/>
                    </a:lnTo>
                    <a:lnTo>
                      <a:pt x="4250" y="28945"/>
                    </a:lnTo>
                    <a:lnTo>
                      <a:pt x="4424" y="29156"/>
                    </a:lnTo>
                    <a:lnTo>
                      <a:pt x="4610" y="29366"/>
                    </a:lnTo>
                    <a:lnTo>
                      <a:pt x="4808" y="29552"/>
                    </a:lnTo>
                    <a:lnTo>
                      <a:pt x="5006" y="29750"/>
                    </a:lnTo>
                    <a:lnTo>
                      <a:pt x="5217" y="29924"/>
                    </a:lnTo>
                    <a:lnTo>
                      <a:pt x="5427" y="30097"/>
                    </a:lnTo>
                    <a:lnTo>
                      <a:pt x="5638" y="30271"/>
                    </a:lnTo>
                    <a:lnTo>
                      <a:pt x="5861" y="30432"/>
                    </a:lnTo>
                    <a:lnTo>
                      <a:pt x="6096" y="30580"/>
                    </a:lnTo>
                    <a:lnTo>
                      <a:pt x="6332" y="30729"/>
                    </a:lnTo>
                    <a:lnTo>
                      <a:pt x="6567" y="30865"/>
                    </a:lnTo>
                    <a:lnTo>
                      <a:pt x="6815" y="31002"/>
                    </a:lnTo>
                    <a:lnTo>
                      <a:pt x="7311" y="31237"/>
                    </a:lnTo>
                    <a:lnTo>
                      <a:pt x="7819" y="31460"/>
                    </a:lnTo>
                    <a:lnTo>
                      <a:pt x="8339" y="31671"/>
                    </a:lnTo>
                    <a:lnTo>
                      <a:pt x="8884" y="31844"/>
                    </a:lnTo>
                    <a:lnTo>
                      <a:pt x="9430" y="32005"/>
                    </a:lnTo>
                    <a:lnTo>
                      <a:pt x="9975" y="32154"/>
                    </a:lnTo>
                    <a:lnTo>
                      <a:pt x="10532" y="32278"/>
                    </a:lnTo>
                    <a:lnTo>
                      <a:pt x="11090" y="32402"/>
                    </a:lnTo>
                    <a:lnTo>
                      <a:pt x="11647" y="32501"/>
                    </a:lnTo>
                    <a:lnTo>
                      <a:pt x="12193" y="32588"/>
                    </a:lnTo>
                    <a:lnTo>
                      <a:pt x="13196" y="32736"/>
                    </a:lnTo>
                    <a:lnTo>
                      <a:pt x="14200" y="32860"/>
                    </a:lnTo>
                    <a:lnTo>
                      <a:pt x="15204" y="32959"/>
                    </a:lnTo>
                    <a:lnTo>
                      <a:pt x="16207" y="33034"/>
                    </a:lnTo>
                    <a:lnTo>
                      <a:pt x="17211" y="33096"/>
                    </a:lnTo>
                    <a:lnTo>
                      <a:pt x="18214" y="33133"/>
                    </a:lnTo>
                    <a:lnTo>
                      <a:pt x="19230" y="33145"/>
                    </a:lnTo>
                    <a:lnTo>
                      <a:pt x="20234" y="33145"/>
                    </a:lnTo>
                    <a:lnTo>
                      <a:pt x="21238" y="33108"/>
                    </a:lnTo>
                    <a:lnTo>
                      <a:pt x="22254" y="33059"/>
                    </a:lnTo>
                    <a:lnTo>
                      <a:pt x="23257" y="32984"/>
                    </a:lnTo>
                    <a:lnTo>
                      <a:pt x="24261" y="32898"/>
                    </a:lnTo>
                    <a:lnTo>
                      <a:pt x="25265" y="32786"/>
                    </a:lnTo>
                    <a:lnTo>
                      <a:pt x="26256" y="32650"/>
                    </a:lnTo>
                    <a:lnTo>
                      <a:pt x="27260" y="32489"/>
                    </a:lnTo>
                    <a:lnTo>
                      <a:pt x="28251" y="32315"/>
                    </a:lnTo>
                    <a:lnTo>
                      <a:pt x="28709" y="32228"/>
                    </a:lnTo>
                    <a:lnTo>
                      <a:pt x="29168" y="32129"/>
                    </a:lnTo>
                    <a:lnTo>
                      <a:pt x="29639" y="32018"/>
                    </a:lnTo>
                    <a:lnTo>
                      <a:pt x="30097" y="31894"/>
                    </a:lnTo>
                    <a:lnTo>
                      <a:pt x="30555" y="31758"/>
                    </a:lnTo>
                    <a:lnTo>
                      <a:pt x="31002" y="31609"/>
                    </a:lnTo>
                    <a:lnTo>
                      <a:pt x="31448" y="31435"/>
                    </a:lnTo>
                    <a:lnTo>
                      <a:pt x="31881" y="31250"/>
                    </a:lnTo>
                    <a:lnTo>
                      <a:pt x="32303" y="31051"/>
                    </a:lnTo>
                    <a:lnTo>
                      <a:pt x="32711" y="30828"/>
                    </a:lnTo>
                    <a:lnTo>
                      <a:pt x="33096" y="30593"/>
                    </a:lnTo>
                    <a:lnTo>
                      <a:pt x="33281" y="30457"/>
                    </a:lnTo>
                    <a:lnTo>
                      <a:pt x="33467" y="30320"/>
                    </a:lnTo>
                    <a:lnTo>
                      <a:pt x="33653" y="30184"/>
                    </a:lnTo>
                    <a:lnTo>
                      <a:pt x="33827" y="30035"/>
                    </a:lnTo>
                    <a:lnTo>
                      <a:pt x="33988" y="29874"/>
                    </a:lnTo>
                    <a:lnTo>
                      <a:pt x="34149" y="29713"/>
                    </a:lnTo>
                    <a:lnTo>
                      <a:pt x="34310" y="29552"/>
                    </a:lnTo>
                    <a:lnTo>
                      <a:pt x="34458" y="29379"/>
                    </a:lnTo>
                    <a:lnTo>
                      <a:pt x="34607" y="29193"/>
                    </a:lnTo>
                    <a:lnTo>
                      <a:pt x="34743" y="29007"/>
                    </a:lnTo>
                    <a:lnTo>
                      <a:pt x="34867" y="28821"/>
                    </a:lnTo>
                    <a:lnTo>
                      <a:pt x="34979" y="28623"/>
                    </a:lnTo>
                    <a:lnTo>
                      <a:pt x="35090" y="28424"/>
                    </a:lnTo>
                    <a:lnTo>
                      <a:pt x="35202" y="28226"/>
                    </a:lnTo>
                    <a:lnTo>
                      <a:pt x="35388" y="27805"/>
                    </a:lnTo>
                    <a:lnTo>
                      <a:pt x="35549" y="27371"/>
                    </a:lnTo>
                    <a:lnTo>
                      <a:pt x="35698" y="26938"/>
                    </a:lnTo>
                    <a:lnTo>
                      <a:pt x="35821" y="26504"/>
                    </a:lnTo>
                    <a:lnTo>
                      <a:pt x="35945" y="26058"/>
                    </a:lnTo>
                    <a:lnTo>
                      <a:pt x="36044" y="25612"/>
                    </a:lnTo>
                    <a:lnTo>
                      <a:pt x="36317" y="24447"/>
                    </a:lnTo>
                    <a:lnTo>
                      <a:pt x="36552" y="23282"/>
                    </a:lnTo>
                    <a:lnTo>
                      <a:pt x="36714" y="22465"/>
                    </a:lnTo>
                    <a:lnTo>
                      <a:pt x="36862" y="21634"/>
                    </a:lnTo>
                    <a:lnTo>
                      <a:pt x="37011" y="20817"/>
                    </a:lnTo>
                    <a:lnTo>
                      <a:pt x="37147" y="19986"/>
                    </a:lnTo>
                    <a:lnTo>
                      <a:pt x="37395" y="18326"/>
                    </a:lnTo>
                    <a:lnTo>
                      <a:pt x="37618" y="16666"/>
                    </a:lnTo>
                    <a:lnTo>
                      <a:pt x="37816" y="14993"/>
                    </a:lnTo>
                    <a:lnTo>
                      <a:pt x="38002" y="13333"/>
                    </a:lnTo>
                    <a:lnTo>
                      <a:pt x="38349" y="9987"/>
                    </a:lnTo>
                    <a:lnTo>
                      <a:pt x="38423" y="9256"/>
                    </a:lnTo>
                    <a:lnTo>
                      <a:pt x="38448" y="8885"/>
                    </a:lnTo>
                    <a:lnTo>
                      <a:pt x="38473" y="8525"/>
                    </a:lnTo>
                    <a:lnTo>
                      <a:pt x="38498" y="7906"/>
                    </a:lnTo>
                    <a:lnTo>
                      <a:pt x="38498" y="7608"/>
                    </a:lnTo>
                    <a:lnTo>
                      <a:pt x="38485" y="7299"/>
                    </a:lnTo>
                    <a:lnTo>
                      <a:pt x="38473" y="6989"/>
                    </a:lnTo>
                    <a:lnTo>
                      <a:pt x="38448" y="6691"/>
                    </a:lnTo>
                    <a:lnTo>
                      <a:pt x="38399" y="6382"/>
                    </a:lnTo>
                    <a:lnTo>
                      <a:pt x="38349" y="6084"/>
                    </a:lnTo>
                    <a:lnTo>
                      <a:pt x="38287" y="5836"/>
                    </a:lnTo>
                    <a:lnTo>
                      <a:pt x="38213" y="5576"/>
                    </a:lnTo>
                    <a:lnTo>
                      <a:pt x="38138" y="5341"/>
                    </a:lnTo>
                    <a:lnTo>
                      <a:pt x="38039" y="5093"/>
                    </a:lnTo>
                    <a:lnTo>
                      <a:pt x="37940" y="4858"/>
                    </a:lnTo>
                    <a:lnTo>
                      <a:pt x="37841" y="4622"/>
                    </a:lnTo>
                    <a:lnTo>
                      <a:pt x="37717" y="4387"/>
                    </a:lnTo>
                    <a:lnTo>
                      <a:pt x="37593" y="4164"/>
                    </a:lnTo>
                    <a:lnTo>
                      <a:pt x="37457" y="3941"/>
                    </a:lnTo>
                    <a:lnTo>
                      <a:pt x="37321" y="3730"/>
                    </a:lnTo>
                    <a:lnTo>
                      <a:pt x="37160" y="3507"/>
                    </a:lnTo>
                    <a:lnTo>
                      <a:pt x="37011" y="3309"/>
                    </a:lnTo>
                    <a:lnTo>
                      <a:pt x="36850" y="3098"/>
                    </a:lnTo>
                    <a:lnTo>
                      <a:pt x="36676" y="2900"/>
                    </a:lnTo>
                    <a:lnTo>
                      <a:pt x="36491" y="2714"/>
                    </a:lnTo>
                    <a:lnTo>
                      <a:pt x="36317" y="2516"/>
                    </a:lnTo>
                    <a:lnTo>
                      <a:pt x="35251" y="2181"/>
                    </a:lnTo>
                    <a:lnTo>
                      <a:pt x="34174" y="1871"/>
                    </a:lnTo>
                    <a:lnTo>
                      <a:pt x="33096" y="1586"/>
                    </a:lnTo>
                    <a:lnTo>
                      <a:pt x="32005" y="1326"/>
                    </a:lnTo>
                    <a:lnTo>
                      <a:pt x="30915" y="1078"/>
                    </a:lnTo>
                    <a:lnTo>
                      <a:pt x="29812" y="868"/>
                    </a:lnTo>
                    <a:lnTo>
                      <a:pt x="28709" y="670"/>
                    </a:lnTo>
                    <a:lnTo>
                      <a:pt x="27594" y="508"/>
                    </a:lnTo>
                    <a:lnTo>
                      <a:pt x="26479" y="360"/>
                    </a:lnTo>
                    <a:lnTo>
                      <a:pt x="25351" y="236"/>
                    </a:lnTo>
                    <a:lnTo>
                      <a:pt x="24236" y="137"/>
                    </a:lnTo>
                    <a:lnTo>
                      <a:pt x="23109" y="75"/>
                    </a:lnTo>
                    <a:lnTo>
                      <a:pt x="21981" y="25"/>
                    </a:lnTo>
                    <a:lnTo>
                      <a:pt x="20854"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51;p38">
                <a:extLst>
                  <a:ext uri="{FF2B5EF4-FFF2-40B4-BE49-F238E27FC236}">
                    <a16:creationId xmlns:a16="http://schemas.microsoft.com/office/drawing/2014/main" id="{A7F79F83-DEEA-6FA5-EB43-E3FF764277AB}"/>
                  </a:ext>
                </a:extLst>
              </p:cNvPr>
              <p:cNvSpPr/>
              <p:nvPr/>
            </p:nvSpPr>
            <p:spPr>
              <a:xfrm>
                <a:off x="6287425" y="1242516"/>
                <a:ext cx="749364" cy="645187"/>
              </a:xfrm>
              <a:custGeom>
                <a:avLst/>
                <a:gdLst/>
                <a:ahLst/>
                <a:cxnLst/>
                <a:rect l="l" t="t" r="r" b="b"/>
                <a:pathLst>
                  <a:path w="38498" h="33146" fill="none" extrusionOk="0">
                    <a:moveTo>
                      <a:pt x="38473" y="8525"/>
                    </a:moveTo>
                    <a:lnTo>
                      <a:pt x="38473" y="8525"/>
                    </a:lnTo>
                    <a:lnTo>
                      <a:pt x="38448" y="8885"/>
                    </a:lnTo>
                    <a:lnTo>
                      <a:pt x="38423" y="9256"/>
                    </a:lnTo>
                    <a:lnTo>
                      <a:pt x="38349" y="9987"/>
                    </a:lnTo>
                    <a:lnTo>
                      <a:pt x="38349" y="9987"/>
                    </a:lnTo>
                    <a:lnTo>
                      <a:pt x="38002" y="13333"/>
                    </a:lnTo>
                    <a:lnTo>
                      <a:pt x="37816" y="14993"/>
                    </a:lnTo>
                    <a:lnTo>
                      <a:pt x="37618" y="16666"/>
                    </a:lnTo>
                    <a:lnTo>
                      <a:pt x="37395" y="18326"/>
                    </a:lnTo>
                    <a:lnTo>
                      <a:pt x="37147" y="19986"/>
                    </a:lnTo>
                    <a:lnTo>
                      <a:pt x="37011" y="20817"/>
                    </a:lnTo>
                    <a:lnTo>
                      <a:pt x="36862" y="21634"/>
                    </a:lnTo>
                    <a:lnTo>
                      <a:pt x="36714" y="22465"/>
                    </a:lnTo>
                    <a:lnTo>
                      <a:pt x="36552" y="23282"/>
                    </a:lnTo>
                    <a:lnTo>
                      <a:pt x="36552" y="23282"/>
                    </a:lnTo>
                    <a:lnTo>
                      <a:pt x="36317" y="24447"/>
                    </a:lnTo>
                    <a:lnTo>
                      <a:pt x="36044" y="25612"/>
                    </a:lnTo>
                    <a:lnTo>
                      <a:pt x="36044" y="25612"/>
                    </a:lnTo>
                    <a:lnTo>
                      <a:pt x="35945" y="26058"/>
                    </a:lnTo>
                    <a:lnTo>
                      <a:pt x="35821" y="26504"/>
                    </a:lnTo>
                    <a:lnTo>
                      <a:pt x="35698" y="26938"/>
                    </a:lnTo>
                    <a:lnTo>
                      <a:pt x="35549" y="27371"/>
                    </a:lnTo>
                    <a:lnTo>
                      <a:pt x="35388" y="27805"/>
                    </a:lnTo>
                    <a:lnTo>
                      <a:pt x="35202" y="28226"/>
                    </a:lnTo>
                    <a:lnTo>
                      <a:pt x="35090" y="28424"/>
                    </a:lnTo>
                    <a:lnTo>
                      <a:pt x="34979" y="28623"/>
                    </a:lnTo>
                    <a:lnTo>
                      <a:pt x="34867" y="28821"/>
                    </a:lnTo>
                    <a:lnTo>
                      <a:pt x="34743" y="29007"/>
                    </a:lnTo>
                    <a:lnTo>
                      <a:pt x="34743" y="29007"/>
                    </a:lnTo>
                    <a:lnTo>
                      <a:pt x="34607" y="29193"/>
                    </a:lnTo>
                    <a:lnTo>
                      <a:pt x="34458" y="29379"/>
                    </a:lnTo>
                    <a:lnTo>
                      <a:pt x="34310" y="29552"/>
                    </a:lnTo>
                    <a:lnTo>
                      <a:pt x="34149" y="29713"/>
                    </a:lnTo>
                    <a:lnTo>
                      <a:pt x="33988" y="29874"/>
                    </a:lnTo>
                    <a:lnTo>
                      <a:pt x="33827" y="30035"/>
                    </a:lnTo>
                    <a:lnTo>
                      <a:pt x="33653" y="30184"/>
                    </a:lnTo>
                    <a:lnTo>
                      <a:pt x="33467" y="30320"/>
                    </a:lnTo>
                    <a:lnTo>
                      <a:pt x="33281" y="30457"/>
                    </a:lnTo>
                    <a:lnTo>
                      <a:pt x="33096" y="30593"/>
                    </a:lnTo>
                    <a:lnTo>
                      <a:pt x="32711" y="30828"/>
                    </a:lnTo>
                    <a:lnTo>
                      <a:pt x="32303" y="31051"/>
                    </a:lnTo>
                    <a:lnTo>
                      <a:pt x="31881" y="31250"/>
                    </a:lnTo>
                    <a:lnTo>
                      <a:pt x="31448" y="31435"/>
                    </a:lnTo>
                    <a:lnTo>
                      <a:pt x="31002" y="31609"/>
                    </a:lnTo>
                    <a:lnTo>
                      <a:pt x="30555" y="31758"/>
                    </a:lnTo>
                    <a:lnTo>
                      <a:pt x="30097" y="31894"/>
                    </a:lnTo>
                    <a:lnTo>
                      <a:pt x="29639" y="32018"/>
                    </a:lnTo>
                    <a:lnTo>
                      <a:pt x="29168" y="32129"/>
                    </a:lnTo>
                    <a:lnTo>
                      <a:pt x="28709" y="32228"/>
                    </a:lnTo>
                    <a:lnTo>
                      <a:pt x="28251" y="32315"/>
                    </a:lnTo>
                    <a:lnTo>
                      <a:pt x="28251" y="32315"/>
                    </a:lnTo>
                    <a:lnTo>
                      <a:pt x="27260" y="32489"/>
                    </a:lnTo>
                    <a:lnTo>
                      <a:pt x="26256" y="32650"/>
                    </a:lnTo>
                    <a:lnTo>
                      <a:pt x="25265" y="32786"/>
                    </a:lnTo>
                    <a:lnTo>
                      <a:pt x="24261" y="32898"/>
                    </a:lnTo>
                    <a:lnTo>
                      <a:pt x="23257" y="32984"/>
                    </a:lnTo>
                    <a:lnTo>
                      <a:pt x="22254" y="33059"/>
                    </a:lnTo>
                    <a:lnTo>
                      <a:pt x="21238" y="33108"/>
                    </a:lnTo>
                    <a:lnTo>
                      <a:pt x="20234" y="33145"/>
                    </a:lnTo>
                    <a:lnTo>
                      <a:pt x="19230" y="33145"/>
                    </a:lnTo>
                    <a:lnTo>
                      <a:pt x="18214" y="33133"/>
                    </a:lnTo>
                    <a:lnTo>
                      <a:pt x="17211" y="33096"/>
                    </a:lnTo>
                    <a:lnTo>
                      <a:pt x="16207" y="33034"/>
                    </a:lnTo>
                    <a:lnTo>
                      <a:pt x="15204" y="32959"/>
                    </a:lnTo>
                    <a:lnTo>
                      <a:pt x="14200" y="32860"/>
                    </a:lnTo>
                    <a:lnTo>
                      <a:pt x="13196" y="32736"/>
                    </a:lnTo>
                    <a:lnTo>
                      <a:pt x="12193" y="32588"/>
                    </a:lnTo>
                    <a:lnTo>
                      <a:pt x="12193" y="32588"/>
                    </a:lnTo>
                    <a:lnTo>
                      <a:pt x="11647" y="32501"/>
                    </a:lnTo>
                    <a:lnTo>
                      <a:pt x="11090" y="32402"/>
                    </a:lnTo>
                    <a:lnTo>
                      <a:pt x="10532" y="32278"/>
                    </a:lnTo>
                    <a:lnTo>
                      <a:pt x="9975" y="32154"/>
                    </a:lnTo>
                    <a:lnTo>
                      <a:pt x="9430" y="32005"/>
                    </a:lnTo>
                    <a:lnTo>
                      <a:pt x="8884" y="31844"/>
                    </a:lnTo>
                    <a:lnTo>
                      <a:pt x="8339" y="31671"/>
                    </a:lnTo>
                    <a:lnTo>
                      <a:pt x="7819" y="31460"/>
                    </a:lnTo>
                    <a:lnTo>
                      <a:pt x="7311" y="31237"/>
                    </a:lnTo>
                    <a:lnTo>
                      <a:pt x="6815" y="31002"/>
                    </a:lnTo>
                    <a:lnTo>
                      <a:pt x="6567" y="30865"/>
                    </a:lnTo>
                    <a:lnTo>
                      <a:pt x="6332" y="30729"/>
                    </a:lnTo>
                    <a:lnTo>
                      <a:pt x="6096" y="30580"/>
                    </a:lnTo>
                    <a:lnTo>
                      <a:pt x="5861" y="30432"/>
                    </a:lnTo>
                    <a:lnTo>
                      <a:pt x="5638" y="30271"/>
                    </a:lnTo>
                    <a:lnTo>
                      <a:pt x="5427" y="30097"/>
                    </a:lnTo>
                    <a:lnTo>
                      <a:pt x="5217" y="29924"/>
                    </a:lnTo>
                    <a:lnTo>
                      <a:pt x="5006" y="29750"/>
                    </a:lnTo>
                    <a:lnTo>
                      <a:pt x="4808" y="29552"/>
                    </a:lnTo>
                    <a:lnTo>
                      <a:pt x="4610" y="29366"/>
                    </a:lnTo>
                    <a:lnTo>
                      <a:pt x="4424" y="29156"/>
                    </a:lnTo>
                    <a:lnTo>
                      <a:pt x="4250" y="28945"/>
                    </a:lnTo>
                    <a:lnTo>
                      <a:pt x="4250" y="28945"/>
                    </a:lnTo>
                    <a:lnTo>
                      <a:pt x="4002" y="28623"/>
                    </a:lnTo>
                    <a:lnTo>
                      <a:pt x="3779" y="28288"/>
                    </a:lnTo>
                    <a:lnTo>
                      <a:pt x="3569" y="27941"/>
                    </a:lnTo>
                    <a:lnTo>
                      <a:pt x="3371" y="27594"/>
                    </a:lnTo>
                    <a:lnTo>
                      <a:pt x="3371" y="27594"/>
                    </a:lnTo>
                    <a:lnTo>
                      <a:pt x="3247" y="27334"/>
                    </a:lnTo>
                    <a:lnTo>
                      <a:pt x="3135" y="27074"/>
                    </a:lnTo>
                    <a:lnTo>
                      <a:pt x="2912" y="26541"/>
                    </a:lnTo>
                    <a:lnTo>
                      <a:pt x="2714" y="25996"/>
                    </a:lnTo>
                    <a:lnTo>
                      <a:pt x="2540" y="25438"/>
                    </a:lnTo>
                    <a:lnTo>
                      <a:pt x="2392" y="24881"/>
                    </a:lnTo>
                    <a:lnTo>
                      <a:pt x="2255" y="24311"/>
                    </a:lnTo>
                    <a:lnTo>
                      <a:pt x="2119" y="23741"/>
                    </a:lnTo>
                    <a:lnTo>
                      <a:pt x="2008" y="23183"/>
                    </a:lnTo>
                    <a:lnTo>
                      <a:pt x="2008" y="23183"/>
                    </a:lnTo>
                    <a:lnTo>
                      <a:pt x="1723" y="21796"/>
                    </a:lnTo>
                    <a:lnTo>
                      <a:pt x="1475" y="20420"/>
                    </a:lnTo>
                    <a:lnTo>
                      <a:pt x="1239" y="19032"/>
                    </a:lnTo>
                    <a:lnTo>
                      <a:pt x="1016" y="17657"/>
                    </a:lnTo>
                    <a:lnTo>
                      <a:pt x="806" y="16269"/>
                    </a:lnTo>
                    <a:lnTo>
                      <a:pt x="620" y="14869"/>
                    </a:lnTo>
                    <a:lnTo>
                      <a:pt x="459" y="13481"/>
                    </a:lnTo>
                    <a:lnTo>
                      <a:pt x="310" y="12094"/>
                    </a:lnTo>
                    <a:lnTo>
                      <a:pt x="310" y="12094"/>
                    </a:lnTo>
                    <a:lnTo>
                      <a:pt x="174" y="10755"/>
                    </a:lnTo>
                    <a:lnTo>
                      <a:pt x="174" y="10755"/>
                    </a:lnTo>
                    <a:lnTo>
                      <a:pt x="62" y="9504"/>
                    </a:lnTo>
                    <a:lnTo>
                      <a:pt x="25" y="8897"/>
                    </a:lnTo>
                    <a:lnTo>
                      <a:pt x="0" y="8290"/>
                    </a:lnTo>
                    <a:lnTo>
                      <a:pt x="0" y="7707"/>
                    </a:lnTo>
                    <a:lnTo>
                      <a:pt x="0" y="7410"/>
                    </a:lnTo>
                    <a:lnTo>
                      <a:pt x="13" y="7125"/>
                    </a:lnTo>
                    <a:lnTo>
                      <a:pt x="37" y="6840"/>
                    </a:lnTo>
                    <a:lnTo>
                      <a:pt x="75" y="6555"/>
                    </a:lnTo>
                    <a:lnTo>
                      <a:pt x="112" y="6282"/>
                    </a:lnTo>
                    <a:lnTo>
                      <a:pt x="161" y="6010"/>
                    </a:lnTo>
                    <a:lnTo>
                      <a:pt x="223" y="5737"/>
                    </a:lnTo>
                    <a:lnTo>
                      <a:pt x="298" y="5465"/>
                    </a:lnTo>
                    <a:lnTo>
                      <a:pt x="372" y="5204"/>
                    </a:lnTo>
                    <a:lnTo>
                      <a:pt x="471" y="4944"/>
                    </a:lnTo>
                    <a:lnTo>
                      <a:pt x="583" y="4696"/>
                    </a:lnTo>
                    <a:lnTo>
                      <a:pt x="707" y="4449"/>
                    </a:lnTo>
                    <a:lnTo>
                      <a:pt x="843" y="4201"/>
                    </a:lnTo>
                    <a:lnTo>
                      <a:pt x="992" y="3965"/>
                    </a:lnTo>
                    <a:lnTo>
                      <a:pt x="1153" y="3730"/>
                    </a:lnTo>
                    <a:lnTo>
                      <a:pt x="1338" y="3495"/>
                    </a:lnTo>
                    <a:lnTo>
                      <a:pt x="1537" y="3272"/>
                    </a:lnTo>
                    <a:lnTo>
                      <a:pt x="1760" y="3049"/>
                    </a:lnTo>
                    <a:lnTo>
                      <a:pt x="1995" y="2838"/>
                    </a:lnTo>
                    <a:lnTo>
                      <a:pt x="2255" y="2627"/>
                    </a:lnTo>
                    <a:lnTo>
                      <a:pt x="2528" y="2429"/>
                    </a:lnTo>
                    <a:lnTo>
                      <a:pt x="2825" y="2231"/>
                    </a:lnTo>
                    <a:lnTo>
                      <a:pt x="2825" y="2231"/>
                    </a:lnTo>
                    <a:lnTo>
                      <a:pt x="2974" y="2144"/>
                    </a:lnTo>
                    <a:lnTo>
                      <a:pt x="3123" y="2057"/>
                    </a:lnTo>
                    <a:lnTo>
                      <a:pt x="3123" y="2057"/>
                    </a:lnTo>
                    <a:lnTo>
                      <a:pt x="3755" y="1884"/>
                    </a:lnTo>
                    <a:lnTo>
                      <a:pt x="4411" y="1710"/>
                    </a:lnTo>
                    <a:lnTo>
                      <a:pt x="5118" y="1549"/>
                    </a:lnTo>
                    <a:lnTo>
                      <a:pt x="5873" y="1388"/>
                    </a:lnTo>
                    <a:lnTo>
                      <a:pt x="6654" y="1227"/>
                    </a:lnTo>
                    <a:lnTo>
                      <a:pt x="7497" y="1078"/>
                    </a:lnTo>
                    <a:lnTo>
                      <a:pt x="8376" y="930"/>
                    </a:lnTo>
                    <a:lnTo>
                      <a:pt x="9318" y="793"/>
                    </a:lnTo>
                    <a:lnTo>
                      <a:pt x="10297" y="670"/>
                    </a:lnTo>
                    <a:lnTo>
                      <a:pt x="11325" y="546"/>
                    </a:lnTo>
                    <a:lnTo>
                      <a:pt x="12403" y="434"/>
                    </a:lnTo>
                    <a:lnTo>
                      <a:pt x="13531" y="323"/>
                    </a:lnTo>
                    <a:lnTo>
                      <a:pt x="14720" y="236"/>
                    </a:lnTo>
                    <a:lnTo>
                      <a:pt x="15959" y="149"/>
                    </a:lnTo>
                    <a:lnTo>
                      <a:pt x="17248" y="87"/>
                    </a:lnTo>
                    <a:lnTo>
                      <a:pt x="18611" y="25"/>
                    </a:lnTo>
                    <a:lnTo>
                      <a:pt x="18611" y="25"/>
                    </a:lnTo>
                    <a:lnTo>
                      <a:pt x="19726" y="0"/>
                    </a:lnTo>
                    <a:lnTo>
                      <a:pt x="20854" y="0"/>
                    </a:lnTo>
                    <a:lnTo>
                      <a:pt x="21981" y="25"/>
                    </a:lnTo>
                    <a:lnTo>
                      <a:pt x="23109" y="75"/>
                    </a:lnTo>
                    <a:lnTo>
                      <a:pt x="24236" y="137"/>
                    </a:lnTo>
                    <a:lnTo>
                      <a:pt x="25351" y="236"/>
                    </a:lnTo>
                    <a:lnTo>
                      <a:pt x="26479" y="360"/>
                    </a:lnTo>
                    <a:lnTo>
                      <a:pt x="27594" y="508"/>
                    </a:lnTo>
                    <a:lnTo>
                      <a:pt x="28709" y="670"/>
                    </a:lnTo>
                    <a:lnTo>
                      <a:pt x="29812" y="868"/>
                    </a:lnTo>
                    <a:lnTo>
                      <a:pt x="30915" y="1078"/>
                    </a:lnTo>
                    <a:lnTo>
                      <a:pt x="32005" y="1326"/>
                    </a:lnTo>
                    <a:lnTo>
                      <a:pt x="33096" y="1586"/>
                    </a:lnTo>
                    <a:lnTo>
                      <a:pt x="34174" y="1871"/>
                    </a:lnTo>
                    <a:lnTo>
                      <a:pt x="35251" y="2181"/>
                    </a:lnTo>
                    <a:lnTo>
                      <a:pt x="36317" y="2516"/>
                    </a:lnTo>
                    <a:lnTo>
                      <a:pt x="36317" y="2516"/>
                    </a:lnTo>
                    <a:lnTo>
                      <a:pt x="36491" y="2714"/>
                    </a:lnTo>
                    <a:lnTo>
                      <a:pt x="36676" y="2900"/>
                    </a:lnTo>
                    <a:lnTo>
                      <a:pt x="36850" y="3098"/>
                    </a:lnTo>
                    <a:lnTo>
                      <a:pt x="37011" y="3309"/>
                    </a:lnTo>
                    <a:lnTo>
                      <a:pt x="37160" y="3507"/>
                    </a:lnTo>
                    <a:lnTo>
                      <a:pt x="37321" y="3730"/>
                    </a:lnTo>
                    <a:lnTo>
                      <a:pt x="37457" y="3941"/>
                    </a:lnTo>
                    <a:lnTo>
                      <a:pt x="37593" y="4164"/>
                    </a:lnTo>
                    <a:lnTo>
                      <a:pt x="37717" y="4387"/>
                    </a:lnTo>
                    <a:lnTo>
                      <a:pt x="37841" y="4622"/>
                    </a:lnTo>
                    <a:lnTo>
                      <a:pt x="37940" y="4858"/>
                    </a:lnTo>
                    <a:lnTo>
                      <a:pt x="38039" y="5093"/>
                    </a:lnTo>
                    <a:lnTo>
                      <a:pt x="38138" y="5341"/>
                    </a:lnTo>
                    <a:lnTo>
                      <a:pt x="38213" y="5576"/>
                    </a:lnTo>
                    <a:lnTo>
                      <a:pt x="38287" y="5836"/>
                    </a:lnTo>
                    <a:lnTo>
                      <a:pt x="38349" y="6084"/>
                    </a:lnTo>
                    <a:lnTo>
                      <a:pt x="38349" y="6084"/>
                    </a:lnTo>
                    <a:lnTo>
                      <a:pt x="38399" y="6382"/>
                    </a:lnTo>
                    <a:lnTo>
                      <a:pt x="38448" y="6691"/>
                    </a:lnTo>
                    <a:lnTo>
                      <a:pt x="38473" y="6989"/>
                    </a:lnTo>
                    <a:lnTo>
                      <a:pt x="38485" y="7299"/>
                    </a:lnTo>
                    <a:lnTo>
                      <a:pt x="38498" y="7608"/>
                    </a:lnTo>
                    <a:lnTo>
                      <a:pt x="38498" y="7906"/>
                    </a:lnTo>
                    <a:lnTo>
                      <a:pt x="38473" y="85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52;p38">
                <a:extLst>
                  <a:ext uri="{FF2B5EF4-FFF2-40B4-BE49-F238E27FC236}">
                    <a16:creationId xmlns:a16="http://schemas.microsoft.com/office/drawing/2014/main" id="{B590BBDB-9416-D68A-A45A-0B56AF3C2A41}"/>
                  </a:ext>
                </a:extLst>
              </p:cNvPr>
              <p:cNvSpPr/>
              <p:nvPr/>
            </p:nvSpPr>
            <p:spPr>
              <a:xfrm>
                <a:off x="6218925" y="1525196"/>
                <a:ext cx="102522" cy="128333"/>
              </a:xfrm>
              <a:custGeom>
                <a:avLst/>
                <a:gdLst/>
                <a:ahLst/>
                <a:cxnLst/>
                <a:rect l="l" t="t" r="r" b="b"/>
                <a:pathLst>
                  <a:path w="5267" h="6593" extrusionOk="0">
                    <a:moveTo>
                      <a:pt x="1896" y="0"/>
                    </a:moveTo>
                    <a:lnTo>
                      <a:pt x="1760" y="13"/>
                    </a:lnTo>
                    <a:lnTo>
                      <a:pt x="1624" y="25"/>
                    </a:lnTo>
                    <a:lnTo>
                      <a:pt x="1475" y="50"/>
                    </a:lnTo>
                    <a:lnTo>
                      <a:pt x="1339" y="75"/>
                    </a:lnTo>
                    <a:lnTo>
                      <a:pt x="1215" y="112"/>
                    </a:lnTo>
                    <a:lnTo>
                      <a:pt x="1078" y="161"/>
                    </a:lnTo>
                    <a:lnTo>
                      <a:pt x="954" y="211"/>
                    </a:lnTo>
                    <a:lnTo>
                      <a:pt x="831" y="273"/>
                    </a:lnTo>
                    <a:lnTo>
                      <a:pt x="719" y="347"/>
                    </a:lnTo>
                    <a:lnTo>
                      <a:pt x="608" y="422"/>
                    </a:lnTo>
                    <a:lnTo>
                      <a:pt x="496" y="508"/>
                    </a:lnTo>
                    <a:lnTo>
                      <a:pt x="409" y="595"/>
                    </a:lnTo>
                    <a:lnTo>
                      <a:pt x="323" y="706"/>
                    </a:lnTo>
                    <a:lnTo>
                      <a:pt x="236" y="806"/>
                    </a:lnTo>
                    <a:lnTo>
                      <a:pt x="174" y="930"/>
                    </a:lnTo>
                    <a:lnTo>
                      <a:pt x="124" y="1053"/>
                    </a:lnTo>
                    <a:lnTo>
                      <a:pt x="75" y="1165"/>
                    </a:lnTo>
                    <a:lnTo>
                      <a:pt x="50" y="1276"/>
                    </a:lnTo>
                    <a:lnTo>
                      <a:pt x="13" y="1499"/>
                    </a:lnTo>
                    <a:lnTo>
                      <a:pt x="0" y="1735"/>
                    </a:lnTo>
                    <a:lnTo>
                      <a:pt x="0" y="1970"/>
                    </a:lnTo>
                    <a:lnTo>
                      <a:pt x="13" y="2193"/>
                    </a:lnTo>
                    <a:lnTo>
                      <a:pt x="38" y="2429"/>
                    </a:lnTo>
                    <a:lnTo>
                      <a:pt x="62" y="2664"/>
                    </a:lnTo>
                    <a:lnTo>
                      <a:pt x="100" y="2887"/>
                    </a:lnTo>
                    <a:lnTo>
                      <a:pt x="137" y="3123"/>
                    </a:lnTo>
                    <a:lnTo>
                      <a:pt x="199" y="3346"/>
                    </a:lnTo>
                    <a:lnTo>
                      <a:pt x="261" y="3569"/>
                    </a:lnTo>
                    <a:lnTo>
                      <a:pt x="335" y="3792"/>
                    </a:lnTo>
                    <a:lnTo>
                      <a:pt x="409" y="4015"/>
                    </a:lnTo>
                    <a:lnTo>
                      <a:pt x="508" y="4225"/>
                    </a:lnTo>
                    <a:lnTo>
                      <a:pt x="608" y="4436"/>
                    </a:lnTo>
                    <a:lnTo>
                      <a:pt x="719" y="4634"/>
                    </a:lnTo>
                    <a:lnTo>
                      <a:pt x="831" y="4833"/>
                    </a:lnTo>
                    <a:lnTo>
                      <a:pt x="967" y="5018"/>
                    </a:lnTo>
                    <a:lnTo>
                      <a:pt x="1103" y="5204"/>
                    </a:lnTo>
                    <a:lnTo>
                      <a:pt x="1252" y="5378"/>
                    </a:lnTo>
                    <a:lnTo>
                      <a:pt x="1425" y="5551"/>
                    </a:lnTo>
                    <a:lnTo>
                      <a:pt x="1586" y="5712"/>
                    </a:lnTo>
                    <a:lnTo>
                      <a:pt x="1772" y="5849"/>
                    </a:lnTo>
                    <a:lnTo>
                      <a:pt x="1970" y="5985"/>
                    </a:lnTo>
                    <a:lnTo>
                      <a:pt x="2169" y="6109"/>
                    </a:lnTo>
                    <a:lnTo>
                      <a:pt x="2367" y="6220"/>
                    </a:lnTo>
                    <a:lnTo>
                      <a:pt x="2578" y="6319"/>
                    </a:lnTo>
                    <a:lnTo>
                      <a:pt x="2801" y="6406"/>
                    </a:lnTo>
                    <a:lnTo>
                      <a:pt x="3024" y="6468"/>
                    </a:lnTo>
                    <a:lnTo>
                      <a:pt x="3247" y="6518"/>
                    </a:lnTo>
                    <a:lnTo>
                      <a:pt x="3470" y="6555"/>
                    </a:lnTo>
                    <a:lnTo>
                      <a:pt x="3705" y="6580"/>
                    </a:lnTo>
                    <a:lnTo>
                      <a:pt x="3928" y="6592"/>
                    </a:lnTo>
                    <a:lnTo>
                      <a:pt x="4164" y="6580"/>
                    </a:lnTo>
                    <a:lnTo>
                      <a:pt x="4387" y="6542"/>
                    </a:lnTo>
                    <a:lnTo>
                      <a:pt x="4622" y="6493"/>
                    </a:lnTo>
                    <a:lnTo>
                      <a:pt x="4758" y="6443"/>
                    </a:lnTo>
                    <a:lnTo>
                      <a:pt x="4907" y="6394"/>
                    </a:lnTo>
                    <a:lnTo>
                      <a:pt x="4969" y="6357"/>
                    </a:lnTo>
                    <a:lnTo>
                      <a:pt x="5031" y="6307"/>
                    </a:lnTo>
                    <a:lnTo>
                      <a:pt x="5081" y="6257"/>
                    </a:lnTo>
                    <a:lnTo>
                      <a:pt x="5130" y="6208"/>
                    </a:lnTo>
                    <a:lnTo>
                      <a:pt x="5180" y="6121"/>
                    </a:lnTo>
                    <a:lnTo>
                      <a:pt x="5217" y="6047"/>
                    </a:lnTo>
                    <a:lnTo>
                      <a:pt x="5242" y="5960"/>
                    </a:lnTo>
                    <a:lnTo>
                      <a:pt x="5254" y="5873"/>
                    </a:lnTo>
                    <a:lnTo>
                      <a:pt x="5266" y="5688"/>
                    </a:lnTo>
                    <a:lnTo>
                      <a:pt x="5266" y="5502"/>
                    </a:lnTo>
                    <a:lnTo>
                      <a:pt x="5229" y="5018"/>
                    </a:lnTo>
                    <a:lnTo>
                      <a:pt x="5180" y="4548"/>
                    </a:lnTo>
                    <a:lnTo>
                      <a:pt x="5118" y="4064"/>
                    </a:lnTo>
                    <a:lnTo>
                      <a:pt x="5031" y="3594"/>
                    </a:lnTo>
                    <a:lnTo>
                      <a:pt x="4944" y="3123"/>
                    </a:lnTo>
                    <a:lnTo>
                      <a:pt x="4820" y="2652"/>
                    </a:lnTo>
                    <a:lnTo>
                      <a:pt x="4696" y="2193"/>
                    </a:lnTo>
                    <a:lnTo>
                      <a:pt x="4548" y="1735"/>
                    </a:lnTo>
                    <a:lnTo>
                      <a:pt x="4424" y="1363"/>
                    </a:lnTo>
                    <a:lnTo>
                      <a:pt x="4362" y="1190"/>
                    </a:lnTo>
                    <a:lnTo>
                      <a:pt x="4288" y="1016"/>
                    </a:lnTo>
                    <a:lnTo>
                      <a:pt x="4201" y="868"/>
                    </a:lnTo>
                    <a:lnTo>
                      <a:pt x="4102" y="731"/>
                    </a:lnTo>
                    <a:lnTo>
                      <a:pt x="4040" y="657"/>
                    </a:lnTo>
                    <a:lnTo>
                      <a:pt x="3965" y="595"/>
                    </a:lnTo>
                    <a:lnTo>
                      <a:pt x="3891" y="545"/>
                    </a:lnTo>
                    <a:lnTo>
                      <a:pt x="3804" y="496"/>
                    </a:lnTo>
                    <a:lnTo>
                      <a:pt x="3594" y="384"/>
                    </a:lnTo>
                    <a:lnTo>
                      <a:pt x="3371" y="285"/>
                    </a:lnTo>
                    <a:lnTo>
                      <a:pt x="3123" y="211"/>
                    </a:lnTo>
                    <a:lnTo>
                      <a:pt x="2875" y="137"/>
                    </a:lnTo>
                    <a:lnTo>
                      <a:pt x="2627" y="75"/>
                    </a:lnTo>
                    <a:lnTo>
                      <a:pt x="2379" y="37"/>
                    </a:lnTo>
                    <a:lnTo>
                      <a:pt x="2132" y="13"/>
                    </a:lnTo>
                    <a:lnTo>
                      <a:pt x="189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53;p38">
                <a:extLst>
                  <a:ext uri="{FF2B5EF4-FFF2-40B4-BE49-F238E27FC236}">
                    <a16:creationId xmlns:a16="http://schemas.microsoft.com/office/drawing/2014/main" id="{2011AF06-1790-FA81-2C78-DBA64944B538}"/>
                  </a:ext>
                </a:extLst>
              </p:cNvPr>
              <p:cNvSpPr/>
              <p:nvPr/>
            </p:nvSpPr>
            <p:spPr>
              <a:xfrm>
                <a:off x="6994822" y="1525196"/>
                <a:ext cx="102522" cy="128333"/>
              </a:xfrm>
              <a:custGeom>
                <a:avLst/>
                <a:gdLst/>
                <a:ahLst/>
                <a:cxnLst/>
                <a:rect l="l" t="t" r="r" b="b"/>
                <a:pathLst>
                  <a:path w="5267" h="6593" extrusionOk="0">
                    <a:moveTo>
                      <a:pt x="3371" y="0"/>
                    </a:moveTo>
                    <a:lnTo>
                      <a:pt x="3136" y="13"/>
                    </a:lnTo>
                    <a:lnTo>
                      <a:pt x="2888" y="37"/>
                    </a:lnTo>
                    <a:lnTo>
                      <a:pt x="2640" y="75"/>
                    </a:lnTo>
                    <a:lnTo>
                      <a:pt x="2392" y="137"/>
                    </a:lnTo>
                    <a:lnTo>
                      <a:pt x="2144" y="211"/>
                    </a:lnTo>
                    <a:lnTo>
                      <a:pt x="1897" y="285"/>
                    </a:lnTo>
                    <a:lnTo>
                      <a:pt x="1674" y="384"/>
                    </a:lnTo>
                    <a:lnTo>
                      <a:pt x="1463" y="496"/>
                    </a:lnTo>
                    <a:lnTo>
                      <a:pt x="1376" y="545"/>
                    </a:lnTo>
                    <a:lnTo>
                      <a:pt x="1302" y="595"/>
                    </a:lnTo>
                    <a:lnTo>
                      <a:pt x="1228" y="657"/>
                    </a:lnTo>
                    <a:lnTo>
                      <a:pt x="1166" y="731"/>
                    </a:lnTo>
                    <a:lnTo>
                      <a:pt x="1066" y="868"/>
                    </a:lnTo>
                    <a:lnTo>
                      <a:pt x="980" y="1016"/>
                    </a:lnTo>
                    <a:lnTo>
                      <a:pt x="905" y="1190"/>
                    </a:lnTo>
                    <a:lnTo>
                      <a:pt x="843" y="1363"/>
                    </a:lnTo>
                    <a:lnTo>
                      <a:pt x="720" y="1735"/>
                    </a:lnTo>
                    <a:lnTo>
                      <a:pt x="571" y="2193"/>
                    </a:lnTo>
                    <a:lnTo>
                      <a:pt x="447" y="2652"/>
                    </a:lnTo>
                    <a:lnTo>
                      <a:pt x="335" y="3123"/>
                    </a:lnTo>
                    <a:lnTo>
                      <a:pt x="236" y="3594"/>
                    </a:lnTo>
                    <a:lnTo>
                      <a:pt x="150" y="4064"/>
                    </a:lnTo>
                    <a:lnTo>
                      <a:pt x="88" y="4548"/>
                    </a:lnTo>
                    <a:lnTo>
                      <a:pt x="38" y="5018"/>
                    </a:lnTo>
                    <a:lnTo>
                      <a:pt x="1" y="5502"/>
                    </a:lnTo>
                    <a:lnTo>
                      <a:pt x="1" y="5688"/>
                    </a:lnTo>
                    <a:lnTo>
                      <a:pt x="13" y="5873"/>
                    </a:lnTo>
                    <a:lnTo>
                      <a:pt x="26" y="5960"/>
                    </a:lnTo>
                    <a:lnTo>
                      <a:pt x="50" y="6047"/>
                    </a:lnTo>
                    <a:lnTo>
                      <a:pt x="88" y="6121"/>
                    </a:lnTo>
                    <a:lnTo>
                      <a:pt x="137" y="6208"/>
                    </a:lnTo>
                    <a:lnTo>
                      <a:pt x="187" y="6257"/>
                    </a:lnTo>
                    <a:lnTo>
                      <a:pt x="236" y="6307"/>
                    </a:lnTo>
                    <a:lnTo>
                      <a:pt x="298" y="6357"/>
                    </a:lnTo>
                    <a:lnTo>
                      <a:pt x="373" y="6394"/>
                    </a:lnTo>
                    <a:lnTo>
                      <a:pt x="509" y="6443"/>
                    </a:lnTo>
                    <a:lnTo>
                      <a:pt x="658" y="6493"/>
                    </a:lnTo>
                    <a:lnTo>
                      <a:pt x="881" y="6542"/>
                    </a:lnTo>
                    <a:lnTo>
                      <a:pt x="1104" y="6580"/>
                    </a:lnTo>
                    <a:lnTo>
                      <a:pt x="1339" y="6592"/>
                    </a:lnTo>
                    <a:lnTo>
                      <a:pt x="1562" y="6580"/>
                    </a:lnTo>
                    <a:lnTo>
                      <a:pt x="1797" y="6555"/>
                    </a:lnTo>
                    <a:lnTo>
                      <a:pt x="2021" y="6518"/>
                    </a:lnTo>
                    <a:lnTo>
                      <a:pt x="2244" y="6468"/>
                    </a:lnTo>
                    <a:lnTo>
                      <a:pt x="2467" y="6406"/>
                    </a:lnTo>
                    <a:lnTo>
                      <a:pt x="2690" y="6319"/>
                    </a:lnTo>
                    <a:lnTo>
                      <a:pt x="2900" y="6220"/>
                    </a:lnTo>
                    <a:lnTo>
                      <a:pt x="3098" y="6109"/>
                    </a:lnTo>
                    <a:lnTo>
                      <a:pt x="3297" y="5985"/>
                    </a:lnTo>
                    <a:lnTo>
                      <a:pt x="3495" y="5849"/>
                    </a:lnTo>
                    <a:lnTo>
                      <a:pt x="3681" y="5712"/>
                    </a:lnTo>
                    <a:lnTo>
                      <a:pt x="3854" y="5551"/>
                    </a:lnTo>
                    <a:lnTo>
                      <a:pt x="4015" y="5378"/>
                    </a:lnTo>
                    <a:lnTo>
                      <a:pt x="4164" y="5204"/>
                    </a:lnTo>
                    <a:lnTo>
                      <a:pt x="4300" y="5018"/>
                    </a:lnTo>
                    <a:lnTo>
                      <a:pt x="4437" y="4833"/>
                    </a:lnTo>
                    <a:lnTo>
                      <a:pt x="4561" y="4634"/>
                    </a:lnTo>
                    <a:lnTo>
                      <a:pt x="4660" y="4436"/>
                    </a:lnTo>
                    <a:lnTo>
                      <a:pt x="4771" y="4225"/>
                    </a:lnTo>
                    <a:lnTo>
                      <a:pt x="4858" y="4015"/>
                    </a:lnTo>
                    <a:lnTo>
                      <a:pt x="4945" y="3792"/>
                    </a:lnTo>
                    <a:lnTo>
                      <a:pt x="5007" y="3569"/>
                    </a:lnTo>
                    <a:lnTo>
                      <a:pt x="5069" y="3346"/>
                    </a:lnTo>
                    <a:lnTo>
                      <a:pt x="5131" y="3123"/>
                    </a:lnTo>
                    <a:lnTo>
                      <a:pt x="5168" y="2887"/>
                    </a:lnTo>
                    <a:lnTo>
                      <a:pt x="5205" y="2664"/>
                    </a:lnTo>
                    <a:lnTo>
                      <a:pt x="5242" y="2429"/>
                    </a:lnTo>
                    <a:lnTo>
                      <a:pt x="5254" y="2193"/>
                    </a:lnTo>
                    <a:lnTo>
                      <a:pt x="5267" y="1970"/>
                    </a:lnTo>
                    <a:lnTo>
                      <a:pt x="5267" y="1735"/>
                    </a:lnTo>
                    <a:lnTo>
                      <a:pt x="5254" y="1499"/>
                    </a:lnTo>
                    <a:lnTo>
                      <a:pt x="5217" y="1276"/>
                    </a:lnTo>
                    <a:lnTo>
                      <a:pt x="5193" y="1165"/>
                    </a:lnTo>
                    <a:lnTo>
                      <a:pt x="5155" y="1053"/>
                    </a:lnTo>
                    <a:lnTo>
                      <a:pt x="5093" y="930"/>
                    </a:lnTo>
                    <a:lnTo>
                      <a:pt x="5031" y="806"/>
                    </a:lnTo>
                    <a:lnTo>
                      <a:pt x="4945" y="706"/>
                    </a:lnTo>
                    <a:lnTo>
                      <a:pt x="4858" y="595"/>
                    </a:lnTo>
                    <a:lnTo>
                      <a:pt x="4771" y="508"/>
                    </a:lnTo>
                    <a:lnTo>
                      <a:pt x="4660" y="422"/>
                    </a:lnTo>
                    <a:lnTo>
                      <a:pt x="4548" y="347"/>
                    </a:lnTo>
                    <a:lnTo>
                      <a:pt x="4437" y="273"/>
                    </a:lnTo>
                    <a:lnTo>
                      <a:pt x="4313" y="211"/>
                    </a:lnTo>
                    <a:lnTo>
                      <a:pt x="4189" y="161"/>
                    </a:lnTo>
                    <a:lnTo>
                      <a:pt x="4053" y="112"/>
                    </a:lnTo>
                    <a:lnTo>
                      <a:pt x="3929" y="75"/>
                    </a:lnTo>
                    <a:lnTo>
                      <a:pt x="3792" y="50"/>
                    </a:lnTo>
                    <a:lnTo>
                      <a:pt x="3656" y="25"/>
                    </a:lnTo>
                    <a:lnTo>
                      <a:pt x="3520" y="13"/>
                    </a:lnTo>
                    <a:lnTo>
                      <a:pt x="3371"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154;p38">
                <a:extLst>
                  <a:ext uri="{FF2B5EF4-FFF2-40B4-BE49-F238E27FC236}">
                    <a16:creationId xmlns:a16="http://schemas.microsoft.com/office/drawing/2014/main" id="{ADECAD74-EE79-D9A3-2C67-A340731D019E}"/>
                  </a:ext>
                </a:extLst>
              </p:cNvPr>
              <p:cNvSpPr/>
              <p:nvPr/>
            </p:nvSpPr>
            <p:spPr>
              <a:xfrm>
                <a:off x="6261613" y="1926772"/>
                <a:ext cx="388560" cy="763125"/>
              </a:xfrm>
              <a:custGeom>
                <a:avLst/>
                <a:gdLst/>
                <a:ahLst/>
                <a:cxnLst/>
                <a:rect l="l" t="t" r="r" b="b"/>
                <a:pathLst>
                  <a:path w="19962" h="39205" extrusionOk="0">
                    <a:moveTo>
                      <a:pt x="19962" y="1"/>
                    </a:moveTo>
                    <a:lnTo>
                      <a:pt x="19528" y="75"/>
                    </a:lnTo>
                    <a:lnTo>
                      <a:pt x="19094" y="149"/>
                    </a:lnTo>
                    <a:lnTo>
                      <a:pt x="18673" y="248"/>
                    </a:lnTo>
                    <a:lnTo>
                      <a:pt x="18252" y="348"/>
                    </a:lnTo>
                    <a:lnTo>
                      <a:pt x="17905" y="434"/>
                    </a:lnTo>
                    <a:lnTo>
                      <a:pt x="17273" y="595"/>
                    </a:lnTo>
                    <a:lnTo>
                      <a:pt x="16653" y="769"/>
                    </a:lnTo>
                    <a:lnTo>
                      <a:pt x="16455" y="831"/>
                    </a:lnTo>
                    <a:lnTo>
                      <a:pt x="16443" y="831"/>
                    </a:lnTo>
                    <a:lnTo>
                      <a:pt x="16344" y="856"/>
                    </a:lnTo>
                    <a:lnTo>
                      <a:pt x="14237" y="1450"/>
                    </a:lnTo>
                    <a:lnTo>
                      <a:pt x="13333" y="1698"/>
                    </a:lnTo>
                    <a:lnTo>
                      <a:pt x="12428" y="1946"/>
                    </a:lnTo>
                    <a:lnTo>
                      <a:pt x="12391" y="1958"/>
                    </a:lnTo>
                    <a:lnTo>
                      <a:pt x="12354" y="1971"/>
                    </a:lnTo>
                    <a:lnTo>
                      <a:pt x="11437" y="2231"/>
                    </a:lnTo>
                    <a:lnTo>
                      <a:pt x="10532" y="2491"/>
                    </a:lnTo>
                    <a:lnTo>
                      <a:pt x="10471" y="2516"/>
                    </a:lnTo>
                    <a:lnTo>
                      <a:pt x="10024" y="2652"/>
                    </a:lnTo>
                    <a:lnTo>
                      <a:pt x="9578" y="2801"/>
                    </a:lnTo>
                    <a:lnTo>
                      <a:pt x="9145" y="2962"/>
                    </a:lnTo>
                    <a:lnTo>
                      <a:pt x="8723" y="3135"/>
                    </a:lnTo>
                    <a:lnTo>
                      <a:pt x="8290" y="3321"/>
                    </a:lnTo>
                    <a:lnTo>
                      <a:pt x="7881" y="3520"/>
                    </a:lnTo>
                    <a:lnTo>
                      <a:pt x="7472" y="3743"/>
                    </a:lnTo>
                    <a:lnTo>
                      <a:pt x="7076" y="3978"/>
                    </a:lnTo>
                    <a:lnTo>
                      <a:pt x="6753" y="4201"/>
                    </a:lnTo>
                    <a:lnTo>
                      <a:pt x="6444" y="4424"/>
                    </a:lnTo>
                    <a:lnTo>
                      <a:pt x="6134" y="4672"/>
                    </a:lnTo>
                    <a:lnTo>
                      <a:pt x="5836" y="4920"/>
                    </a:lnTo>
                    <a:lnTo>
                      <a:pt x="5564" y="5167"/>
                    </a:lnTo>
                    <a:lnTo>
                      <a:pt x="5291" y="5440"/>
                    </a:lnTo>
                    <a:lnTo>
                      <a:pt x="5031" y="5713"/>
                    </a:lnTo>
                    <a:lnTo>
                      <a:pt x="4783" y="5998"/>
                    </a:lnTo>
                    <a:lnTo>
                      <a:pt x="4535" y="6295"/>
                    </a:lnTo>
                    <a:lnTo>
                      <a:pt x="4300" y="6592"/>
                    </a:lnTo>
                    <a:lnTo>
                      <a:pt x="4077" y="6902"/>
                    </a:lnTo>
                    <a:lnTo>
                      <a:pt x="3854" y="7212"/>
                    </a:lnTo>
                    <a:lnTo>
                      <a:pt x="3643" y="7534"/>
                    </a:lnTo>
                    <a:lnTo>
                      <a:pt x="3445" y="7856"/>
                    </a:lnTo>
                    <a:lnTo>
                      <a:pt x="3259" y="8191"/>
                    </a:lnTo>
                    <a:lnTo>
                      <a:pt x="3073" y="8525"/>
                    </a:lnTo>
                    <a:lnTo>
                      <a:pt x="2900" y="8872"/>
                    </a:lnTo>
                    <a:lnTo>
                      <a:pt x="2726" y="9219"/>
                    </a:lnTo>
                    <a:lnTo>
                      <a:pt x="2578" y="9566"/>
                    </a:lnTo>
                    <a:lnTo>
                      <a:pt x="2417" y="9913"/>
                    </a:lnTo>
                    <a:lnTo>
                      <a:pt x="2144" y="10619"/>
                    </a:lnTo>
                    <a:lnTo>
                      <a:pt x="1896" y="11313"/>
                    </a:lnTo>
                    <a:lnTo>
                      <a:pt x="1673" y="12032"/>
                    </a:lnTo>
                    <a:lnTo>
                      <a:pt x="1463" y="12751"/>
                    </a:lnTo>
                    <a:lnTo>
                      <a:pt x="1314" y="13308"/>
                    </a:lnTo>
                    <a:lnTo>
                      <a:pt x="1178" y="13878"/>
                    </a:lnTo>
                    <a:lnTo>
                      <a:pt x="1041" y="14448"/>
                    </a:lnTo>
                    <a:lnTo>
                      <a:pt x="917" y="15018"/>
                    </a:lnTo>
                    <a:lnTo>
                      <a:pt x="694" y="16170"/>
                    </a:lnTo>
                    <a:lnTo>
                      <a:pt x="471" y="17323"/>
                    </a:lnTo>
                    <a:lnTo>
                      <a:pt x="385" y="17818"/>
                    </a:lnTo>
                    <a:lnTo>
                      <a:pt x="310" y="18376"/>
                    </a:lnTo>
                    <a:lnTo>
                      <a:pt x="248" y="18995"/>
                    </a:lnTo>
                    <a:lnTo>
                      <a:pt x="186" y="19677"/>
                    </a:lnTo>
                    <a:lnTo>
                      <a:pt x="137" y="20396"/>
                    </a:lnTo>
                    <a:lnTo>
                      <a:pt x="100" y="21164"/>
                    </a:lnTo>
                    <a:lnTo>
                      <a:pt x="62" y="21982"/>
                    </a:lnTo>
                    <a:lnTo>
                      <a:pt x="38" y="22824"/>
                    </a:lnTo>
                    <a:lnTo>
                      <a:pt x="13" y="24584"/>
                    </a:lnTo>
                    <a:lnTo>
                      <a:pt x="1" y="26405"/>
                    </a:lnTo>
                    <a:lnTo>
                      <a:pt x="13" y="28264"/>
                    </a:lnTo>
                    <a:lnTo>
                      <a:pt x="38" y="30110"/>
                    </a:lnTo>
                    <a:lnTo>
                      <a:pt x="75" y="31894"/>
                    </a:lnTo>
                    <a:lnTo>
                      <a:pt x="124" y="33579"/>
                    </a:lnTo>
                    <a:lnTo>
                      <a:pt x="224" y="36479"/>
                    </a:lnTo>
                    <a:lnTo>
                      <a:pt x="298" y="38461"/>
                    </a:lnTo>
                    <a:lnTo>
                      <a:pt x="335" y="39204"/>
                    </a:lnTo>
                    <a:lnTo>
                      <a:pt x="19962" y="39204"/>
                    </a:lnTo>
                    <a:lnTo>
                      <a:pt x="199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155;p38">
                <a:extLst>
                  <a:ext uri="{FF2B5EF4-FFF2-40B4-BE49-F238E27FC236}">
                    <a16:creationId xmlns:a16="http://schemas.microsoft.com/office/drawing/2014/main" id="{0BB2F2FF-1A04-979D-13B5-30210ABB610D}"/>
                  </a:ext>
                </a:extLst>
              </p:cNvPr>
              <p:cNvSpPr/>
              <p:nvPr/>
            </p:nvSpPr>
            <p:spPr>
              <a:xfrm>
                <a:off x="6261613" y="1926772"/>
                <a:ext cx="388560" cy="763125"/>
              </a:xfrm>
              <a:custGeom>
                <a:avLst/>
                <a:gdLst/>
                <a:ahLst/>
                <a:cxnLst/>
                <a:rect l="l" t="t" r="r" b="b"/>
                <a:pathLst>
                  <a:path w="19962" h="39205" fill="none" extrusionOk="0">
                    <a:moveTo>
                      <a:pt x="19962" y="1"/>
                    </a:moveTo>
                    <a:lnTo>
                      <a:pt x="19962" y="39204"/>
                    </a:lnTo>
                    <a:lnTo>
                      <a:pt x="335" y="39204"/>
                    </a:lnTo>
                    <a:lnTo>
                      <a:pt x="335" y="39204"/>
                    </a:lnTo>
                    <a:lnTo>
                      <a:pt x="298" y="38461"/>
                    </a:lnTo>
                    <a:lnTo>
                      <a:pt x="224" y="36479"/>
                    </a:lnTo>
                    <a:lnTo>
                      <a:pt x="124" y="33579"/>
                    </a:lnTo>
                    <a:lnTo>
                      <a:pt x="75" y="31894"/>
                    </a:lnTo>
                    <a:lnTo>
                      <a:pt x="38" y="30110"/>
                    </a:lnTo>
                    <a:lnTo>
                      <a:pt x="13" y="28264"/>
                    </a:lnTo>
                    <a:lnTo>
                      <a:pt x="1" y="26405"/>
                    </a:lnTo>
                    <a:lnTo>
                      <a:pt x="13" y="24584"/>
                    </a:lnTo>
                    <a:lnTo>
                      <a:pt x="38" y="22824"/>
                    </a:lnTo>
                    <a:lnTo>
                      <a:pt x="62" y="21982"/>
                    </a:lnTo>
                    <a:lnTo>
                      <a:pt x="100" y="21164"/>
                    </a:lnTo>
                    <a:lnTo>
                      <a:pt x="137" y="20396"/>
                    </a:lnTo>
                    <a:lnTo>
                      <a:pt x="186" y="19677"/>
                    </a:lnTo>
                    <a:lnTo>
                      <a:pt x="248" y="18995"/>
                    </a:lnTo>
                    <a:lnTo>
                      <a:pt x="310" y="18376"/>
                    </a:lnTo>
                    <a:lnTo>
                      <a:pt x="385" y="17818"/>
                    </a:lnTo>
                    <a:lnTo>
                      <a:pt x="471" y="17323"/>
                    </a:lnTo>
                    <a:lnTo>
                      <a:pt x="471" y="17323"/>
                    </a:lnTo>
                    <a:lnTo>
                      <a:pt x="694" y="16170"/>
                    </a:lnTo>
                    <a:lnTo>
                      <a:pt x="917" y="15018"/>
                    </a:lnTo>
                    <a:lnTo>
                      <a:pt x="1041" y="14448"/>
                    </a:lnTo>
                    <a:lnTo>
                      <a:pt x="1178" y="13878"/>
                    </a:lnTo>
                    <a:lnTo>
                      <a:pt x="1314" y="13308"/>
                    </a:lnTo>
                    <a:lnTo>
                      <a:pt x="1463" y="12751"/>
                    </a:lnTo>
                    <a:lnTo>
                      <a:pt x="1463" y="12751"/>
                    </a:lnTo>
                    <a:lnTo>
                      <a:pt x="1673" y="12032"/>
                    </a:lnTo>
                    <a:lnTo>
                      <a:pt x="1896" y="11313"/>
                    </a:lnTo>
                    <a:lnTo>
                      <a:pt x="2144" y="10619"/>
                    </a:lnTo>
                    <a:lnTo>
                      <a:pt x="2417" y="9913"/>
                    </a:lnTo>
                    <a:lnTo>
                      <a:pt x="2417" y="9913"/>
                    </a:lnTo>
                    <a:lnTo>
                      <a:pt x="2578" y="9566"/>
                    </a:lnTo>
                    <a:lnTo>
                      <a:pt x="2726" y="9219"/>
                    </a:lnTo>
                    <a:lnTo>
                      <a:pt x="2900" y="8872"/>
                    </a:lnTo>
                    <a:lnTo>
                      <a:pt x="3073" y="8525"/>
                    </a:lnTo>
                    <a:lnTo>
                      <a:pt x="3259" y="8191"/>
                    </a:lnTo>
                    <a:lnTo>
                      <a:pt x="3445" y="7856"/>
                    </a:lnTo>
                    <a:lnTo>
                      <a:pt x="3643" y="7534"/>
                    </a:lnTo>
                    <a:lnTo>
                      <a:pt x="3854" y="7212"/>
                    </a:lnTo>
                    <a:lnTo>
                      <a:pt x="4077" y="6902"/>
                    </a:lnTo>
                    <a:lnTo>
                      <a:pt x="4300" y="6592"/>
                    </a:lnTo>
                    <a:lnTo>
                      <a:pt x="4535" y="6295"/>
                    </a:lnTo>
                    <a:lnTo>
                      <a:pt x="4783" y="5998"/>
                    </a:lnTo>
                    <a:lnTo>
                      <a:pt x="5031" y="5713"/>
                    </a:lnTo>
                    <a:lnTo>
                      <a:pt x="5291" y="5440"/>
                    </a:lnTo>
                    <a:lnTo>
                      <a:pt x="5564" y="5167"/>
                    </a:lnTo>
                    <a:lnTo>
                      <a:pt x="5836" y="4920"/>
                    </a:lnTo>
                    <a:lnTo>
                      <a:pt x="5836" y="4920"/>
                    </a:lnTo>
                    <a:lnTo>
                      <a:pt x="6134" y="4672"/>
                    </a:lnTo>
                    <a:lnTo>
                      <a:pt x="6444" y="4424"/>
                    </a:lnTo>
                    <a:lnTo>
                      <a:pt x="6753" y="4201"/>
                    </a:lnTo>
                    <a:lnTo>
                      <a:pt x="7076" y="3978"/>
                    </a:lnTo>
                    <a:lnTo>
                      <a:pt x="7076" y="3978"/>
                    </a:lnTo>
                    <a:lnTo>
                      <a:pt x="7472" y="3743"/>
                    </a:lnTo>
                    <a:lnTo>
                      <a:pt x="7881" y="3520"/>
                    </a:lnTo>
                    <a:lnTo>
                      <a:pt x="8290" y="3321"/>
                    </a:lnTo>
                    <a:lnTo>
                      <a:pt x="8723" y="3135"/>
                    </a:lnTo>
                    <a:lnTo>
                      <a:pt x="9145" y="2962"/>
                    </a:lnTo>
                    <a:lnTo>
                      <a:pt x="9578" y="2801"/>
                    </a:lnTo>
                    <a:lnTo>
                      <a:pt x="10024" y="2652"/>
                    </a:lnTo>
                    <a:lnTo>
                      <a:pt x="10471" y="2516"/>
                    </a:lnTo>
                    <a:lnTo>
                      <a:pt x="10471" y="2516"/>
                    </a:lnTo>
                    <a:lnTo>
                      <a:pt x="10532" y="2491"/>
                    </a:lnTo>
                    <a:lnTo>
                      <a:pt x="10532" y="2491"/>
                    </a:lnTo>
                    <a:lnTo>
                      <a:pt x="11437" y="2231"/>
                    </a:lnTo>
                    <a:lnTo>
                      <a:pt x="12354" y="1971"/>
                    </a:lnTo>
                    <a:lnTo>
                      <a:pt x="12354" y="1971"/>
                    </a:lnTo>
                    <a:lnTo>
                      <a:pt x="12391" y="1958"/>
                    </a:lnTo>
                    <a:lnTo>
                      <a:pt x="12428" y="1946"/>
                    </a:lnTo>
                    <a:lnTo>
                      <a:pt x="12428" y="1946"/>
                    </a:lnTo>
                    <a:lnTo>
                      <a:pt x="13333" y="1698"/>
                    </a:lnTo>
                    <a:lnTo>
                      <a:pt x="14237" y="1450"/>
                    </a:lnTo>
                    <a:lnTo>
                      <a:pt x="14237" y="1450"/>
                    </a:lnTo>
                    <a:lnTo>
                      <a:pt x="16344" y="856"/>
                    </a:lnTo>
                    <a:lnTo>
                      <a:pt x="16344" y="856"/>
                    </a:lnTo>
                    <a:lnTo>
                      <a:pt x="16443" y="831"/>
                    </a:lnTo>
                    <a:lnTo>
                      <a:pt x="16443" y="831"/>
                    </a:lnTo>
                    <a:lnTo>
                      <a:pt x="16455" y="831"/>
                    </a:lnTo>
                    <a:lnTo>
                      <a:pt x="16455" y="831"/>
                    </a:lnTo>
                    <a:lnTo>
                      <a:pt x="16653" y="769"/>
                    </a:lnTo>
                    <a:lnTo>
                      <a:pt x="16653" y="769"/>
                    </a:lnTo>
                    <a:lnTo>
                      <a:pt x="17273" y="595"/>
                    </a:lnTo>
                    <a:lnTo>
                      <a:pt x="17905" y="434"/>
                    </a:lnTo>
                    <a:lnTo>
                      <a:pt x="17905" y="434"/>
                    </a:lnTo>
                    <a:lnTo>
                      <a:pt x="18252" y="348"/>
                    </a:lnTo>
                    <a:lnTo>
                      <a:pt x="18252" y="348"/>
                    </a:lnTo>
                    <a:lnTo>
                      <a:pt x="18673" y="248"/>
                    </a:lnTo>
                    <a:lnTo>
                      <a:pt x="19094" y="149"/>
                    </a:lnTo>
                    <a:lnTo>
                      <a:pt x="19528" y="75"/>
                    </a:lnTo>
                    <a:lnTo>
                      <a:pt x="1996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56;p38">
                <a:extLst>
                  <a:ext uri="{FF2B5EF4-FFF2-40B4-BE49-F238E27FC236}">
                    <a16:creationId xmlns:a16="http://schemas.microsoft.com/office/drawing/2014/main" id="{2353DEED-B719-42B9-6614-FD0AE495AA0F}"/>
                  </a:ext>
                </a:extLst>
              </p:cNvPr>
              <p:cNvSpPr/>
              <p:nvPr/>
            </p:nvSpPr>
            <p:spPr>
              <a:xfrm>
                <a:off x="6689972" y="1926772"/>
                <a:ext cx="440902" cy="828489"/>
              </a:xfrm>
              <a:custGeom>
                <a:avLst/>
                <a:gdLst/>
                <a:ahLst/>
                <a:cxnLst/>
                <a:rect l="l" t="t" r="r" b="b"/>
                <a:pathLst>
                  <a:path w="22651" h="42563" extrusionOk="0">
                    <a:moveTo>
                      <a:pt x="0" y="1"/>
                    </a:moveTo>
                    <a:lnTo>
                      <a:pt x="0" y="1946"/>
                    </a:lnTo>
                    <a:lnTo>
                      <a:pt x="0" y="2491"/>
                    </a:lnTo>
                    <a:lnTo>
                      <a:pt x="0" y="2764"/>
                    </a:lnTo>
                    <a:lnTo>
                      <a:pt x="0" y="3606"/>
                    </a:lnTo>
                    <a:lnTo>
                      <a:pt x="0" y="12738"/>
                    </a:lnTo>
                    <a:lnTo>
                      <a:pt x="0" y="21548"/>
                    </a:lnTo>
                    <a:lnTo>
                      <a:pt x="0" y="34112"/>
                    </a:lnTo>
                    <a:lnTo>
                      <a:pt x="0" y="37990"/>
                    </a:lnTo>
                    <a:lnTo>
                      <a:pt x="0" y="39204"/>
                    </a:lnTo>
                    <a:lnTo>
                      <a:pt x="18772" y="39204"/>
                    </a:lnTo>
                    <a:lnTo>
                      <a:pt x="22650" y="42562"/>
                    </a:lnTo>
                    <a:lnTo>
                      <a:pt x="22080" y="38498"/>
                    </a:lnTo>
                    <a:lnTo>
                      <a:pt x="21919" y="37780"/>
                    </a:lnTo>
                    <a:lnTo>
                      <a:pt x="21770" y="36999"/>
                    </a:lnTo>
                    <a:lnTo>
                      <a:pt x="21609" y="36156"/>
                    </a:lnTo>
                    <a:lnTo>
                      <a:pt x="21448" y="35277"/>
                    </a:lnTo>
                    <a:lnTo>
                      <a:pt x="21138" y="33356"/>
                    </a:lnTo>
                    <a:lnTo>
                      <a:pt x="20816" y="31287"/>
                    </a:lnTo>
                    <a:lnTo>
                      <a:pt x="20507" y="29106"/>
                    </a:lnTo>
                    <a:lnTo>
                      <a:pt x="20184" y="26876"/>
                    </a:lnTo>
                    <a:lnTo>
                      <a:pt x="19565" y="22353"/>
                    </a:lnTo>
                    <a:lnTo>
                      <a:pt x="18983" y="18079"/>
                    </a:lnTo>
                    <a:lnTo>
                      <a:pt x="18698" y="16121"/>
                    </a:lnTo>
                    <a:lnTo>
                      <a:pt x="18437" y="14349"/>
                    </a:lnTo>
                    <a:lnTo>
                      <a:pt x="18190" y="12800"/>
                    </a:lnTo>
                    <a:lnTo>
                      <a:pt x="18066" y="12131"/>
                    </a:lnTo>
                    <a:lnTo>
                      <a:pt x="17954" y="11524"/>
                    </a:lnTo>
                    <a:lnTo>
                      <a:pt x="17843" y="10991"/>
                    </a:lnTo>
                    <a:lnTo>
                      <a:pt x="17731" y="10545"/>
                    </a:lnTo>
                    <a:lnTo>
                      <a:pt x="17632" y="10186"/>
                    </a:lnTo>
                    <a:lnTo>
                      <a:pt x="17545" y="9913"/>
                    </a:lnTo>
                    <a:lnTo>
                      <a:pt x="17347" y="9479"/>
                    </a:lnTo>
                    <a:lnTo>
                      <a:pt x="17149" y="9046"/>
                    </a:lnTo>
                    <a:lnTo>
                      <a:pt x="16938" y="8612"/>
                    </a:lnTo>
                    <a:lnTo>
                      <a:pt x="16703" y="8191"/>
                    </a:lnTo>
                    <a:lnTo>
                      <a:pt x="16467" y="7770"/>
                    </a:lnTo>
                    <a:lnTo>
                      <a:pt x="16207" y="7361"/>
                    </a:lnTo>
                    <a:lnTo>
                      <a:pt x="15934" y="6964"/>
                    </a:lnTo>
                    <a:lnTo>
                      <a:pt x="15649" y="6580"/>
                    </a:lnTo>
                    <a:lnTo>
                      <a:pt x="15352" y="6208"/>
                    </a:lnTo>
                    <a:lnTo>
                      <a:pt x="15042" y="5837"/>
                    </a:lnTo>
                    <a:lnTo>
                      <a:pt x="14720" y="5490"/>
                    </a:lnTo>
                    <a:lnTo>
                      <a:pt x="14386" y="5155"/>
                    </a:lnTo>
                    <a:lnTo>
                      <a:pt x="14026" y="4833"/>
                    </a:lnTo>
                    <a:lnTo>
                      <a:pt x="13667" y="4536"/>
                    </a:lnTo>
                    <a:lnTo>
                      <a:pt x="13283" y="4251"/>
                    </a:lnTo>
                    <a:lnTo>
                      <a:pt x="12886" y="3978"/>
                    </a:lnTo>
                    <a:lnTo>
                      <a:pt x="12477" y="3743"/>
                    </a:lnTo>
                    <a:lnTo>
                      <a:pt x="12069" y="3520"/>
                    </a:lnTo>
                    <a:lnTo>
                      <a:pt x="11536" y="3259"/>
                    </a:lnTo>
                    <a:lnTo>
                      <a:pt x="11003" y="3036"/>
                    </a:lnTo>
                    <a:lnTo>
                      <a:pt x="10445" y="2826"/>
                    </a:lnTo>
                    <a:lnTo>
                      <a:pt x="9888" y="2627"/>
                    </a:lnTo>
                    <a:lnTo>
                      <a:pt x="9318" y="2454"/>
                    </a:lnTo>
                    <a:lnTo>
                      <a:pt x="8748" y="2293"/>
                    </a:lnTo>
                    <a:lnTo>
                      <a:pt x="7608" y="1971"/>
                    </a:lnTo>
                    <a:lnTo>
                      <a:pt x="7534" y="1946"/>
                    </a:lnTo>
                    <a:lnTo>
                      <a:pt x="7249" y="1872"/>
                    </a:lnTo>
                    <a:lnTo>
                      <a:pt x="5514" y="1388"/>
                    </a:lnTo>
                    <a:lnTo>
                      <a:pt x="3767" y="893"/>
                    </a:lnTo>
                    <a:lnTo>
                      <a:pt x="2156" y="471"/>
                    </a:lnTo>
                    <a:lnTo>
                      <a:pt x="1710" y="348"/>
                    </a:lnTo>
                    <a:lnTo>
                      <a:pt x="1351" y="261"/>
                    </a:lnTo>
                    <a:lnTo>
                      <a:pt x="991" y="174"/>
                    </a:lnTo>
                    <a:lnTo>
                      <a:pt x="632" y="112"/>
                    </a:lnTo>
                    <a:lnTo>
                      <a:pt x="260" y="38"/>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57;p38">
                <a:extLst>
                  <a:ext uri="{FF2B5EF4-FFF2-40B4-BE49-F238E27FC236}">
                    <a16:creationId xmlns:a16="http://schemas.microsoft.com/office/drawing/2014/main" id="{AEE43023-224B-5EFE-52BA-FE6A36820307}"/>
                  </a:ext>
                </a:extLst>
              </p:cNvPr>
              <p:cNvSpPr/>
              <p:nvPr/>
            </p:nvSpPr>
            <p:spPr>
              <a:xfrm>
                <a:off x="6689972" y="1926772"/>
                <a:ext cx="440902" cy="828489"/>
              </a:xfrm>
              <a:custGeom>
                <a:avLst/>
                <a:gdLst/>
                <a:ahLst/>
                <a:cxnLst/>
                <a:rect l="l" t="t" r="r" b="b"/>
                <a:pathLst>
                  <a:path w="22651" h="42563" fill="none" extrusionOk="0">
                    <a:moveTo>
                      <a:pt x="22080" y="38498"/>
                    </a:moveTo>
                    <a:lnTo>
                      <a:pt x="22080" y="38498"/>
                    </a:lnTo>
                    <a:lnTo>
                      <a:pt x="21919" y="37780"/>
                    </a:lnTo>
                    <a:lnTo>
                      <a:pt x="21770" y="36999"/>
                    </a:lnTo>
                    <a:lnTo>
                      <a:pt x="21609" y="36156"/>
                    </a:lnTo>
                    <a:lnTo>
                      <a:pt x="21448" y="35277"/>
                    </a:lnTo>
                    <a:lnTo>
                      <a:pt x="21138" y="33356"/>
                    </a:lnTo>
                    <a:lnTo>
                      <a:pt x="20816" y="31287"/>
                    </a:lnTo>
                    <a:lnTo>
                      <a:pt x="20507" y="29106"/>
                    </a:lnTo>
                    <a:lnTo>
                      <a:pt x="20184" y="26876"/>
                    </a:lnTo>
                    <a:lnTo>
                      <a:pt x="19565" y="22353"/>
                    </a:lnTo>
                    <a:lnTo>
                      <a:pt x="18983" y="18079"/>
                    </a:lnTo>
                    <a:lnTo>
                      <a:pt x="18698" y="16121"/>
                    </a:lnTo>
                    <a:lnTo>
                      <a:pt x="18437" y="14349"/>
                    </a:lnTo>
                    <a:lnTo>
                      <a:pt x="18190" y="12800"/>
                    </a:lnTo>
                    <a:lnTo>
                      <a:pt x="18066" y="12131"/>
                    </a:lnTo>
                    <a:lnTo>
                      <a:pt x="17954" y="11524"/>
                    </a:lnTo>
                    <a:lnTo>
                      <a:pt x="17843" y="10991"/>
                    </a:lnTo>
                    <a:lnTo>
                      <a:pt x="17731" y="10545"/>
                    </a:lnTo>
                    <a:lnTo>
                      <a:pt x="17632" y="10186"/>
                    </a:lnTo>
                    <a:lnTo>
                      <a:pt x="17545" y="9913"/>
                    </a:lnTo>
                    <a:lnTo>
                      <a:pt x="17545" y="9913"/>
                    </a:lnTo>
                    <a:lnTo>
                      <a:pt x="17347" y="9479"/>
                    </a:lnTo>
                    <a:lnTo>
                      <a:pt x="17149" y="9046"/>
                    </a:lnTo>
                    <a:lnTo>
                      <a:pt x="16938" y="8612"/>
                    </a:lnTo>
                    <a:lnTo>
                      <a:pt x="16703" y="8191"/>
                    </a:lnTo>
                    <a:lnTo>
                      <a:pt x="16467" y="7770"/>
                    </a:lnTo>
                    <a:lnTo>
                      <a:pt x="16207" y="7361"/>
                    </a:lnTo>
                    <a:lnTo>
                      <a:pt x="15934" y="6964"/>
                    </a:lnTo>
                    <a:lnTo>
                      <a:pt x="15649" y="6580"/>
                    </a:lnTo>
                    <a:lnTo>
                      <a:pt x="15352" y="6208"/>
                    </a:lnTo>
                    <a:lnTo>
                      <a:pt x="15042" y="5837"/>
                    </a:lnTo>
                    <a:lnTo>
                      <a:pt x="14720" y="5490"/>
                    </a:lnTo>
                    <a:lnTo>
                      <a:pt x="14386" y="5155"/>
                    </a:lnTo>
                    <a:lnTo>
                      <a:pt x="14026" y="4833"/>
                    </a:lnTo>
                    <a:lnTo>
                      <a:pt x="13667" y="4536"/>
                    </a:lnTo>
                    <a:lnTo>
                      <a:pt x="13283" y="4251"/>
                    </a:lnTo>
                    <a:lnTo>
                      <a:pt x="12886" y="3978"/>
                    </a:lnTo>
                    <a:lnTo>
                      <a:pt x="12886" y="3978"/>
                    </a:lnTo>
                    <a:lnTo>
                      <a:pt x="12477" y="3743"/>
                    </a:lnTo>
                    <a:lnTo>
                      <a:pt x="12069" y="3520"/>
                    </a:lnTo>
                    <a:lnTo>
                      <a:pt x="12069" y="3520"/>
                    </a:lnTo>
                    <a:lnTo>
                      <a:pt x="11536" y="3259"/>
                    </a:lnTo>
                    <a:lnTo>
                      <a:pt x="11003" y="3036"/>
                    </a:lnTo>
                    <a:lnTo>
                      <a:pt x="10445" y="2826"/>
                    </a:lnTo>
                    <a:lnTo>
                      <a:pt x="9888" y="2627"/>
                    </a:lnTo>
                    <a:lnTo>
                      <a:pt x="9318" y="2454"/>
                    </a:lnTo>
                    <a:lnTo>
                      <a:pt x="8748" y="2293"/>
                    </a:lnTo>
                    <a:lnTo>
                      <a:pt x="7608" y="1971"/>
                    </a:lnTo>
                    <a:lnTo>
                      <a:pt x="7608" y="1971"/>
                    </a:lnTo>
                    <a:lnTo>
                      <a:pt x="7534" y="1946"/>
                    </a:lnTo>
                    <a:lnTo>
                      <a:pt x="7534" y="1946"/>
                    </a:lnTo>
                    <a:lnTo>
                      <a:pt x="7249" y="1872"/>
                    </a:lnTo>
                    <a:lnTo>
                      <a:pt x="7249" y="1872"/>
                    </a:lnTo>
                    <a:lnTo>
                      <a:pt x="5514" y="1388"/>
                    </a:lnTo>
                    <a:lnTo>
                      <a:pt x="3767" y="893"/>
                    </a:lnTo>
                    <a:lnTo>
                      <a:pt x="3767" y="893"/>
                    </a:lnTo>
                    <a:lnTo>
                      <a:pt x="2156" y="471"/>
                    </a:lnTo>
                    <a:lnTo>
                      <a:pt x="2156" y="471"/>
                    </a:lnTo>
                    <a:lnTo>
                      <a:pt x="1710" y="348"/>
                    </a:lnTo>
                    <a:lnTo>
                      <a:pt x="1710" y="348"/>
                    </a:lnTo>
                    <a:lnTo>
                      <a:pt x="1351" y="261"/>
                    </a:lnTo>
                    <a:lnTo>
                      <a:pt x="991" y="174"/>
                    </a:lnTo>
                    <a:lnTo>
                      <a:pt x="632" y="112"/>
                    </a:lnTo>
                    <a:lnTo>
                      <a:pt x="260" y="38"/>
                    </a:lnTo>
                    <a:lnTo>
                      <a:pt x="260" y="38"/>
                    </a:lnTo>
                    <a:lnTo>
                      <a:pt x="0" y="1"/>
                    </a:lnTo>
                    <a:lnTo>
                      <a:pt x="0" y="1946"/>
                    </a:lnTo>
                    <a:lnTo>
                      <a:pt x="0" y="2491"/>
                    </a:lnTo>
                    <a:lnTo>
                      <a:pt x="0" y="2764"/>
                    </a:lnTo>
                    <a:lnTo>
                      <a:pt x="0" y="3606"/>
                    </a:lnTo>
                    <a:lnTo>
                      <a:pt x="0" y="12738"/>
                    </a:lnTo>
                    <a:lnTo>
                      <a:pt x="0" y="21548"/>
                    </a:lnTo>
                    <a:lnTo>
                      <a:pt x="0" y="34112"/>
                    </a:lnTo>
                    <a:lnTo>
                      <a:pt x="0" y="37990"/>
                    </a:lnTo>
                    <a:lnTo>
                      <a:pt x="0" y="39204"/>
                    </a:lnTo>
                    <a:lnTo>
                      <a:pt x="18772" y="39204"/>
                    </a:lnTo>
                    <a:lnTo>
                      <a:pt x="22650" y="42562"/>
                    </a:lnTo>
                    <a:lnTo>
                      <a:pt x="22080" y="384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58;p38">
                <a:extLst>
                  <a:ext uri="{FF2B5EF4-FFF2-40B4-BE49-F238E27FC236}">
                    <a16:creationId xmlns:a16="http://schemas.microsoft.com/office/drawing/2014/main" id="{0B2DC804-074C-9D48-00FB-AF2A178ABBC5}"/>
                  </a:ext>
                </a:extLst>
              </p:cNvPr>
              <p:cNvSpPr/>
              <p:nvPr/>
            </p:nvSpPr>
            <p:spPr>
              <a:xfrm>
                <a:off x="6620753" y="1973314"/>
                <a:ext cx="130240" cy="208178"/>
              </a:xfrm>
              <a:custGeom>
                <a:avLst/>
                <a:gdLst/>
                <a:ahLst/>
                <a:cxnLst/>
                <a:rect l="l" t="t" r="r" b="b"/>
                <a:pathLst>
                  <a:path w="6691" h="10695" extrusionOk="0">
                    <a:moveTo>
                      <a:pt x="0" y="1"/>
                    </a:moveTo>
                    <a:lnTo>
                      <a:pt x="0" y="10694"/>
                    </a:lnTo>
                    <a:lnTo>
                      <a:pt x="6691" y="10694"/>
                    </a:lnTo>
                    <a:lnTo>
                      <a:pt x="6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159;p38">
                <a:extLst>
                  <a:ext uri="{FF2B5EF4-FFF2-40B4-BE49-F238E27FC236}">
                    <a16:creationId xmlns:a16="http://schemas.microsoft.com/office/drawing/2014/main" id="{BFA0F2E8-AB77-0A25-B5DF-FF3075440D55}"/>
                  </a:ext>
                </a:extLst>
              </p:cNvPr>
              <p:cNvSpPr/>
              <p:nvPr/>
            </p:nvSpPr>
            <p:spPr>
              <a:xfrm>
                <a:off x="6620753" y="1973314"/>
                <a:ext cx="130240" cy="208178"/>
              </a:xfrm>
              <a:custGeom>
                <a:avLst/>
                <a:gdLst/>
                <a:ahLst/>
                <a:cxnLst/>
                <a:rect l="l" t="t" r="r" b="b"/>
                <a:pathLst>
                  <a:path w="6691" h="10695" fill="none" extrusionOk="0">
                    <a:moveTo>
                      <a:pt x="6691" y="10694"/>
                    </a:moveTo>
                    <a:lnTo>
                      <a:pt x="0" y="10694"/>
                    </a:lnTo>
                    <a:lnTo>
                      <a:pt x="0" y="1"/>
                    </a:lnTo>
                    <a:lnTo>
                      <a:pt x="6691" y="1"/>
                    </a:lnTo>
                    <a:lnTo>
                      <a:pt x="6691" y="10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60;p38">
                <a:extLst>
                  <a:ext uri="{FF2B5EF4-FFF2-40B4-BE49-F238E27FC236}">
                    <a16:creationId xmlns:a16="http://schemas.microsoft.com/office/drawing/2014/main" id="{AD47AE05-D9AB-E81D-2E6D-EF2035B17B5D}"/>
                  </a:ext>
                </a:extLst>
              </p:cNvPr>
              <p:cNvSpPr/>
              <p:nvPr/>
            </p:nvSpPr>
            <p:spPr>
              <a:xfrm>
                <a:off x="6579992" y="1856579"/>
                <a:ext cx="164012" cy="119165"/>
              </a:xfrm>
              <a:custGeom>
                <a:avLst/>
                <a:gdLst/>
                <a:ahLst/>
                <a:cxnLst/>
                <a:rect l="l" t="t" r="r" b="b"/>
                <a:pathLst>
                  <a:path w="8426" h="6122" extrusionOk="0">
                    <a:moveTo>
                      <a:pt x="7521" y="1"/>
                    </a:moveTo>
                    <a:lnTo>
                      <a:pt x="6641" y="13"/>
                    </a:lnTo>
                    <a:lnTo>
                      <a:pt x="5613" y="38"/>
                    </a:lnTo>
                    <a:lnTo>
                      <a:pt x="3618" y="100"/>
                    </a:lnTo>
                    <a:lnTo>
                      <a:pt x="2491" y="137"/>
                    </a:lnTo>
                    <a:lnTo>
                      <a:pt x="1970" y="137"/>
                    </a:lnTo>
                    <a:lnTo>
                      <a:pt x="1425" y="125"/>
                    </a:lnTo>
                    <a:lnTo>
                      <a:pt x="1140" y="137"/>
                    </a:lnTo>
                    <a:lnTo>
                      <a:pt x="867" y="162"/>
                    </a:lnTo>
                    <a:lnTo>
                      <a:pt x="607" y="187"/>
                    </a:lnTo>
                    <a:lnTo>
                      <a:pt x="496" y="224"/>
                    </a:lnTo>
                    <a:lnTo>
                      <a:pt x="384" y="249"/>
                    </a:lnTo>
                    <a:lnTo>
                      <a:pt x="285" y="286"/>
                    </a:lnTo>
                    <a:lnTo>
                      <a:pt x="198" y="335"/>
                    </a:lnTo>
                    <a:lnTo>
                      <a:pt x="136" y="385"/>
                    </a:lnTo>
                    <a:lnTo>
                      <a:pt x="74" y="435"/>
                    </a:lnTo>
                    <a:lnTo>
                      <a:pt x="50" y="484"/>
                    </a:lnTo>
                    <a:lnTo>
                      <a:pt x="25" y="546"/>
                    </a:lnTo>
                    <a:lnTo>
                      <a:pt x="12" y="620"/>
                    </a:lnTo>
                    <a:lnTo>
                      <a:pt x="0" y="695"/>
                    </a:lnTo>
                    <a:lnTo>
                      <a:pt x="12" y="856"/>
                    </a:lnTo>
                    <a:lnTo>
                      <a:pt x="37" y="1029"/>
                    </a:lnTo>
                    <a:lnTo>
                      <a:pt x="99" y="1376"/>
                    </a:lnTo>
                    <a:lnTo>
                      <a:pt x="161" y="1649"/>
                    </a:lnTo>
                    <a:lnTo>
                      <a:pt x="372" y="3111"/>
                    </a:lnTo>
                    <a:lnTo>
                      <a:pt x="421" y="3507"/>
                    </a:lnTo>
                    <a:lnTo>
                      <a:pt x="459" y="3718"/>
                    </a:lnTo>
                    <a:lnTo>
                      <a:pt x="508" y="3916"/>
                    </a:lnTo>
                    <a:lnTo>
                      <a:pt x="570" y="4115"/>
                    </a:lnTo>
                    <a:lnTo>
                      <a:pt x="632" y="4300"/>
                    </a:lnTo>
                    <a:lnTo>
                      <a:pt x="719" y="4486"/>
                    </a:lnTo>
                    <a:lnTo>
                      <a:pt x="818" y="4660"/>
                    </a:lnTo>
                    <a:lnTo>
                      <a:pt x="942" y="4821"/>
                    </a:lnTo>
                    <a:lnTo>
                      <a:pt x="1078" y="4970"/>
                    </a:lnTo>
                    <a:lnTo>
                      <a:pt x="1227" y="5106"/>
                    </a:lnTo>
                    <a:lnTo>
                      <a:pt x="1375" y="5230"/>
                    </a:lnTo>
                    <a:lnTo>
                      <a:pt x="1549" y="5341"/>
                    </a:lnTo>
                    <a:lnTo>
                      <a:pt x="1722" y="5453"/>
                    </a:lnTo>
                    <a:lnTo>
                      <a:pt x="1908" y="5540"/>
                    </a:lnTo>
                    <a:lnTo>
                      <a:pt x="2094" y="5626"/>
                    </a:lnTo>
                    <a:lnTo>
                      <a:pt x="2466" y="5787"/>
                    </a:lnTo>
                    <a:lnTo>
                      <a:pt x="2850" y="5911"/>
                    </a:lnTo>
                    <a:lnTo>
                      <a:pt x="3246" y="5998"/>
                    </a:lnTo>
                    <a:lnTo>
                      <a:pt x="3643" y="6072"/>
                    </a:lnTo>
                    <a:lnTo>
                      <a:pt x="4039" y="6110"/>
                    </a:lnTo>
                    <a:lnTo>
                      <a:pt x="4448" y="6122"/>
                    </a:lnTo>
                    <a:lnTo>
                      <a:pt x="4845" y="6122"/>
                    </a:lnTo>
                    <a:lnTo>
                      <a:pt x="5254" y="6072"/>
                    </a:lnTo>
                    <a:lnTo>
                      <a:pt x="5650" y="6010"/>
                    </a:lnTo>
                    <a:lnTo>
                      <a:pt x="6047" y="5924"/>
                    </a:lnTo>
                    <a:lnTo>
                      <a:pt x="6431" y="5812"/>
                    </a:lnTo>
                    <a:lnTo>
                      <a:pt x="6815" y="5663"/>
                    </a:lnTo>
                    <a:lnTo>
                      <a:pt x="7187" y="5502"/>
                    </a:lnTo>
                    <a:lnTo>
                      <a:pt x="7534" y="5317"/>
                    </a:lnTo>
                    <a:lnTo>
                      <a:pt x="7880" y="5093"/>
                    </a:lnTo>
                    <a:lnTo>
                      <a:pt x="8203" y="4858"/>
                    </a:lnTo>
                    <a:lnTo>
                      <a:pt x="8314" y="4771"/>
                    </a:lnTo>
                    <a:lnTo>
                      <a:pt x="8351" y="4722"/>
                    </a:lnTo>
                    <a:lnTo>
                      <a:pt x="8388" y="4660"/>
                    </a:lnTo>
                    <a:lnTo>
                      <a:pt x="8413" y="4598"/>
                    </a:lnTo>
                    <a:lnTo>
                      <a:pt x="8426" y="4511"/>
                    </a:lnTo>
                    <a:lnTo>
                      <a:pt x="8426" y="4362"/>
                    </a:lnTo>
                    <a:lnTo>
                      <a:pt x="8364" y="26"/>
                    </a:lnTo>
                    <a:lnTo>
                      <a:pt x="8351" y="13"/>
                    </a:lnTo>
                    <a:lnTo>
                      <a:pt x="8314" y="13"/>
                    </a:lnTo>
                    <a:lnTo>
                      <a:pt x="8141"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61;p38">
                <a:extLst>
                  <a:ext uri="{FF2B5EF4-FFF2-40B4-BE49-F238E27FC236}">
                    <a16:creationId xmlns:a16="http://schemas.microsoft.com/office/drawing/2014/main" id="{F07F4553-8632-B758-4116-2F04B27F82F5}"/>
                  </a:ext>
                </a:extLst>
              </p:cNvPr>
              <p:cNvSpPr/>
              <p:nvPr/>
            </p:nvSpPr>
            <p:spPr>
              <a:xfrm>
                <a:off x="6579992" y="1856579"/>
                <a:ext cx="164012" cy="119165"/>
              </a:xfrm>
              <a:custGeom>
                <a:avLst/>
                <a:gdLst/>
                <a:ahLst/>
                <a:cxnLst/>
                <a:rect l="l" t="t" r="r" b="b"/>
                <a:pathLst>
                  <a:path w="8426" h="6122" fill="none" extrusionOk="0">
                    <a:moveTo>
                      <a:pt x="372" y="3111"/>
                    </a:moveTo>
                    <a:lnTo>
                      <a:pt x="372" y="3111"/>
                    </a:lnTo>
                    <a:lnTo>
                      <a:pt x="421" y="3507"/>
                    </a:lnTo>
                    <a:lnTo>
                      <a:pt x="459" y="3718"/>
                    </a:lnTo>
                    <a:lnTo>
                      <a:pt x="508" y="3916"/>
                    </a:lnTo>
                    <a:lnTo>
                      <a:pt x="570" y="4115"/>
                    </a:lnTo>
                    <a:lnTo>
                      <a:pt x="632" y="4300"/>
                    </a:lnTo>
                    <a:lnTo>
                      <a:pt x="719" y="4486"/>
                    </a:lnTo>
                    <a:lnTo>
                      <a:pt x="818" y="4660"/>
                    </a:lnTo>
                    <a:lnTo>
                      <a:pt x="818" y="4660"/>
                    </a:lnTo>
                    <a:lnTo>
                      <a:pt x="942" y="4821"/>
                    </a:lnTo>
                    <a:lnTo>
                      <a:pt x="1078" y="4970"/>
                    </a:lnTo>
                    <a:lnTo>
                      <a:pt x="1227" y="5106"/>
                    </a:lnTo>
                    <a:lnTo>
                      <a:pt x="1375" y="5230"/>
                    </a:lnTo>
                    <a:lnTo>
                      <a:pt x="1549" y="5341"/>
                    </a:lnTo>
                    <a:lnTo>
                      <a:pt x="1722" y="5453"/>
                    </a:lnTo>
                    <a:lnTo>
                      <a:pt x="1908" y="5540"/>
                    </a:lnTo>
                    <a:lnTo>
                      <a:pt x="2094" y="5626"/>
                    </a:lnTo>
                    <a:lnTo>
                      <a:pt x="2094" y="5626"/>
                    </a:lnTo>
                    <a:lnTo>
                      <a:pt x="2466" y="5787"/>
                    </a:lnTo>
                    <a:lnTo>
                      <a:pt x="2850" y="5911"/>
                    </a:lnTo>
                    <a:lnTo>
                      <a:pt x="3246" y="5998"/>
                    </a:lnTo>
                    <a:lnTo>
                      <a:pt x="3643" y="6072"/>
                    </a:lnTo>
                    <a:lnTo>
                      <a:pt x="4039" y="6110"/>
                    </a:lnTo>
                    <a:lnTo>
                      <a:pt x="4448" y="6122"/>
                    </a:lnTo>
                    <a:lnTo>
                      <a:pt x="4845" y="6122"/>
                    </a:lnTo>
                    <a:lnTo>
                      <a:pt x="5254" y="6072"/>
                    </a:lnTo>
                    <a:lnTo>
                      <a:pt x="5650" y="6010"/>
                    </a:lnTo>
                    <a:lnTo>
                      <a:pt x="6047" y="5924"/>
                    </a:lnTo>
                    <a:lnTo>
                      <a:pt x="6431" y="5812"/>
                    </a:lnTo>
                    <a:lnTo>
                      <a:pt x="6815" y="5663"/>
                    </a:lnTo>
                    <a:lnTo>
                      <a:pt x="7187" y="5502"/>
                    </a:lnTo>
                    <a:lnTo>
                      <a:pt x="7534" y="5317"/>
                    </a:lnTo>
                    <a:lnTo>
                      <a:pt x="7880" y="5093"/>
                    </a:lnTo>
                    <a:lnTo>
                      <a:pt x="8203" y="4858"/>
                    </a:lnTo>
                    <a:lnTo>
                      <a:pt x="8203" y="4858"/>
                    </a:lnTo>
                    <a:lnTo>
                      <a:pt x="8314" y="4771"/>
                    </a:lnTo>
                    <a:lnTo>
                      <a:pt x="8351" y="4722"/>
                    </a:lnTo>
                    <a:lnTo>
                      <a:pt x="8388" y="4660"/>
                    </a:lnTo>
                    <a:lnTo>
                      <a:pt x="8388" y="4660"/>
                    </a:lnTo>
                    <a:lnTo>
                      <a:pt x="8413" y="4598"/>
                    </a:lnTo>
                    <a:lnTo>
                      <a:pt x="8426" y="4511"/>
                    </a:lnTo>
                    <a:lnTo>
                      <a:pt x="8426" y="4362"/>
                    </a:lnTo>
                    <a:lnTo>
                      <a:pt x="8426" y="4362"/>
                    </a:lnTo>
                    <a:lnTo>
                      <a:pt x="8364" y="26"/>
                    </a:lnTo>
                    <a:lnTo>
                      <a:pt x="8364" y="26"/>
                    </a:lnTo>
                    <a:lnTo>
                      <a:pt x="8351" y="13"/>
                    </a:lnTo>
                    <a:lnTo>
                      <a:pt x="8314" y="13"/>
                    </a:lnTo>
                    <a:lnTo>
                      <a:pt x="8141" y="1"/>
                    </a:lnTo>
                    <a:lnTo>
                      <a:pt x="7521" y="1"/>
                    </a:lnTo>
                    <a:lnTo>
                      <a:pt x="6641" y="13"/>
                    </a:lnTo>
                    <a:lnTo>
                      <a:pt x="5613" y="38"/>
                    </a:lnTo>
                    <a:lnTo>
                      <a:pt x="3618" y="100"/>
                    </a:lnTo>
                    <a:lnTo>
                      <a:pt x="2491" y="137"/>
                    </a:lnTo>
                    <a:lnTo>
                      <a:pt x="2491" y="137"/>
                    </a:lnTo>
                    <a:lnTo>
                      <a:pt x="2268" y="137"/>
                    </a:lnTo>
                    <a:lnTo>
                      <a:pt x="1970" y="137"/>
                    </a:lnTo>
                    <a:lnTo>
                      <a:pt x="1970" y="137"/>
                    </a:lnTo>
                    <a:lnTo>
                      <a:pt x="1425" y="125"/>
                    </a:lnTo>
                    <a:lnTo>
                      <a:pt x="1140" y="137"/>
                    </a:lnTo>
                    <a:lnTo>
                      <a:pt x="867" y="162"/>
                    </a:lnTo>
                    <a:lnTo>
                      <a:pt x="607" y="187"/>
                    </a:lnTo>
                    <a:lnTo>
                      <a:pt x="496" y="224"/>
                    </a:lnTo>
                    <a:lnTo>
                      <a:pt x="384" y="249"/>
                    </a:lnTo>
                    <a:lnTo>
                      <a:pt x="285" y="286"/>
                    </a:lnTo>
                    <a:lnTo>
                      <a:pt x="198" y="335"/>
                    </a:lnTo>
                    <a:lnTo>
                      <a:pt x="136" y="385"/>
                    </a:lnTo>
                    <a:lnTo>
                      <a:pt x="74" y="435"/>
                    </a:lnTo>
                    <a:lnTo>
                      <a:pt x="74" y="435"/>
                    </a:lnTo>
                    <a:lnTo>
                      <a:pt x="50" y="484"/>
                    </a:lnTo>
                    <a:lnTo>
                      <a:pt x="25" y="546"/>
                    </a:lnTo>
                    <a:lnTo>
                      <a:pt x="12" y="620"/>
                    </a:lnTo>
                    <a:lnTo>
                      <a:pt x="0" y="695"/>
                    </a:lnTo>
                    <a:lnTo>
                      <a:pt x="12" y="856"/>
                    </a:lnTo>
                    <a:lnTo>
                      <a:pt x="37" y="1029"/>
                    </a:lnTo>
                    <a:lnTo>
                      <a:pt x="99" y="1376"/>
                    </a:lnTo>
                    <a:lnTo>
                      <a:pt x="161" y="1649"/>
                    </a:lnTo>
                    <a:lnTo>
                      <a:pt x="161" y="1649"/>
                    </a:lnTo>
                    <a:lnTo>
                      <a:pt x="372" y="31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62;p38">
                <a:extLst>
                  <a:ext uri="{FF2B5EF4-FFF2-40B4-BE49-F238E27FC236}">
                    <a16:creationId xmlns:a16="http://schemas.microsoft.com/office/drawing/2014/main" id="{0B8721B4-B96F-7C68-A412-51BF40D475F8}"/>
                  </a:ext>
                </a:extLst>
              </p:cNvPr>
              <p:cNvSpPr/>
              <p:nvPr/>
            </p:nvSpPr>
            <p:spPr>
              <a:xfrm>
                <a:off x="6242810" y="2161703"/>
                <a:ext cx="915050" cy="975352"/>
              </a:xfrm>
              <a:custGeom>
                <a:avLst/>
                <a:gdLst/>
                <a:ahLst/>
                <a:cxnLst/>
                <a:rect l="l" t="t" r="r" b="b"/>
                <a:pathLst>
                  <a:path w="47010" h="50108" extrusionOk="0">
                    <a:moveTo>
                      <a:pt x="39637" y="0"/>
                    </a:moveTo>
                    <a:lnTo>
                      <a:pt x="38188" y="50"/>
                    </a:lnTo>
                    <a:lnTo>
                      <a:pt x="36750" y="99"/>
                    </a:lnTo>
                    <a:lnTo>
                      <a:pt x="33876" y="186"/>
                    </a:lnTo>
                    <a:lnTo>
                      <a:pt x="33145" y="211"/>
                    </a:lnTo>
                    <a:lnTo>
                      <a:pt x="32414" y="223"/>
                    </a:lnTo>
                    <a:lnTo>
                      <a:pt x="29899" y="285"/>
                    </a:lnTo>
                    <a:lnTo>
                      <a:pt x="27767" y="322"/>
                    </a:lnTo>
                    <a:lnTo>
                      <a:pt x="25624" y="347"/>
                    </a:lnTo>
                    <a:lnTo>
                      <a:pt x="24521" y="359"/>
                    </a:lnTo>
                    <a:lnTo>
                      <a:pt x="23418" y="372"/>
                    </a:lnTo>
                    <a:lnTo>
                      <a:pt x="21609" y="372"/>
                    </a:lnTo>
                    <a:lnTo>
                      <a:pt x="20073" y="359"/>
                    </a:lnTo>
                    <a:lnTo>
                      <a:pt x="19751" y="359"/>
                    </a:lnTo>
                    <a:lnTo>
                      <a:pt x="18239" y="347"/>
                    </a:lnTo>
                    <a:lnTo>
                      <a:pt x="16727" y="297"/>
                    </a:lnTo>
                    <a:lnTo>
                      <a:pt x="16715" y="297"/>
                    </a:lnTo>
                    <a:lnTo>
                      <a:pt x="16368" y="285"/>
                    </a:lnTo>
                    <a:lnTo>
                      <a:pt x="14224" y="235"/>
                    </a:lnTo>
                    <a:lnTo>
                      <a:pt x="13159" y="223"/>
                    </a:lnTo>
                    <a:lnTo>
                      <a:pt x="12093" y="211"/>
                    </a:lnTo>
                    <a:lnTo>
                      <a:pt x="11090" y="211"/>
                    </a:lnTo>
                    <a:lnTo>
                      <a:pt x="10098" y="223"/>
                    </a:lnTo>
                    <a:lnTo>
                      <a:pt x="9107" y="260"/>
                    </a:lnTo>
                    <a:lnTo>
                      <a:pt x="8116" y="310"/>
                    </a:lnTo>
                    <a:lnTo>
                      <a:pt x="7422" y="359"/>
                    </a:lnTo>
                    <a:lnTo>
                      <a:pt x="6741" y="421"/>
                    </a:lnTo>
                    <a:lnTo>
                      <a:pt x="6059" y="496"/>
                    </a:lnTo>
                    <a:lnTo>
                      <a:pt x="5378" y="582"/>
                    </a:lnTo>
                    <a:lnTo>
                      <a:pt x="5365" y="582"/>
                    </a:lnTo>
                    <a:lnTo>
                      <a:pt x="5093" y="632"/>
                    </a:lnTo>
                    <a:lnTo>
                      <a:pt x="4956" y="669"/>
                    </a:lnTo>
                    <a:lnTo>
                      <a:pt x="4832" y="706"/>
                    </a:lnTo>
                    <a:lnTo>
                      <a:pt x="4721" y="756"/>
                    </a:lnTo>
                    <a:lnTo>
                      <a:pt x="4609" y="818"/>
                    </a:lnTo>
                    <a:lnTo>
                      <a:pt x="4535" y="880"/>
                    </a:lnTo>
                    <a:lnTo>
                      <a:pt x="4473" y="954"/>
                    </a:lnTo>
                    <a:lnTo>
                      <a:pt x="4423" y="1028"/>
                    </a:lnTo>
                    <a:lnTo>
                      <a:pt x="4386" y="1103"/>
                    </a:lnTo>
                    <a:lnTo>
                      <a:pt x="4324" y="1264"/>
                    </a:lnTo>
                    <a:lnTo>
                      <a:pt x="4287" y="1437"/>
                    </a:lnTo>
                    <a:lnTo>
                      <a:pt x="3977" y="2788"/>
                    </a:lnTo>
                    <a:lnTo>
                      <a:pt x="3705" y="4139"/>
                    </a:lnTo>
                    <a:lnTo>
                      <a:pt x="3445" y="5501"/>
                    </a:lnTo>
                    <a:lnTo>
                      <a:pt x="3197" y="6864"/>
                    </a:lnTo>
                    <a:lnTo>
                      <a:pt x="2999" y="8054"/>
                    </a:lnTo>
                    <a:lnTo>
                      <a:pt x="2813" y="9243"/>
                    </a:lnTo>
                    <a:lnTo>
                      <a:pt x="2652" y="10433"/>
                    </a:lnTo>
                    <a:lnTo>
                      <a:pt x="2503" y="11635"/>
                    </a:lnTo>
                    <a:lnTo>
                      <a:pt x="2354" y="12824"/>
                    </a:lnTo>
                    <a:lnTo>
                      <a:pt x="2230" y="14026"/>
                    </a:lnTo>
                    <a:lnTo>
                      <a:pt x="2131" y="15216"/>
                    </a:lnTo>
                    <a:lnTo>
                      <a:pt x="2032" y="16418"/>
                    </a:lnTo>
                    <a:lnTo>
                      <a:pt x="1983" y="17173"/>
                    </a:lnTo>
                    <a:lnTo>
                      <a:pt x="1921" y="18177"/>
                    </a:lnTo>
                    <a:lnTo>
                      <a:pt x="1871" y="19168"/>
                    </a:lnTo>
                    <a:lnTo>
                      <a:pt x="1834" y="20172"/>
                    </a:lnTo>
                    <a:lnTo>
                      <a:pt x="1809" y="21163"/>
                    </a:lnTo>
                    <a:lnTo>
                      <a:pt x="1760" y="21808"/>
                    </a:lnTo>
                    <a:lnTo>
                      <a:pt x="1636" y="23270"/>
                    </a:lnTo>
                    <a:lnTo>
                      <a:pt x="1351" y="26541"/>
                    </a:lnTo>
                    <a:lnTo>
                      <a:pt x="979" y="30754"/>
                    </a:lnTo>
                    <a:lnTo>
                      <a:pt x="545" y="35437"/>
                    </a:lnTo>
                    <a:lnTo>
                      <a:pt x="112" y="40121"/>
                    </a:lnTo>
                    <a:lnTo>
                      <a:pt x="50" y="40877"/>
                    </a:lnTo>
                    <a:lnTo>
                      <a:pt x="12" y="41633"/>
                    </a:lnTo>
                    <a:lnTo>
                      <a:pt x="0" y="42364"/>
                    </a:lnTo>
                    <a:lnTo>
                      <a:pt x="12" y="42735"/>
                    </a:lnTo>
                    <a:lnTo>
                      <a:pt x="25" y="43095"/>
                    </a:lnTo>
                    <a:lnTo>
                      <a:pt x="50" y="43454"/>
                    </a:lnTo>
                    <a:lnTo>
                      <a:pt x="87" y="43801"/>
                    </a:lnTo>
                    <a:lnTo>
                      <a:pt x="124" y="44148"/>
                    </a:lnTo>
                    <a:lnTo>
                      <a:pt x="174" y="44482"/>
                    </a:lnTo>
                    <a:lnTo>
                      <a:pt x="223" y="44817"/>
                    </a:lnTo>
                    <a:lnTo>
                      <a:pt x="285" y="45151"/>
                    </a:lnTo>
                    <a:lnTo>
                      <a:pt x="359" y="45474"/>
                    </a:lnTo>
                    <a:lnTo>
                      <a:pt x="446" y="45783"/>
                    </a:lnTo>
                    <a:lnTo>
                      <a:pt x="595" y="46254"/>
                    </a:lnTo>
                    <a:lnTo>
                      <a:pt x="768" y="46700"/>
                    </a:lnTo>
                    <a:lnTo>
                      <a:pt x="855" y="46911"/>
                    </a:lnTo>
                    <a:lnTo>
                      <a:pt x="954" y="47122"/>
                    </a:lnTo>
                    <a:lnTo>
                      <a:pt x="1066" y="47332"/>
                    </a:lnTo>
                    <a:lnTo>
                      <a:pt x="1177" y="47530"/>
                    </a:lnTo>
                    <a:lnTo>
                      <a:pt x="1289" y="47729"/>
                    </a:lnTo>
                    <a:lnTo>
                      <a:pt x="1425" y="47915"/>
                    </a:lnTo>
                    <a:lnTo>
                      <a:pt x="1549" y="48088"/>
                    </a:lnTo>
                    <a:lnTo>
                      <a:pt x="1685" y="48261"/>
                    </a:lnTo>
                    <a:lnTo>
                      <a:pt x="1834" y="48435"/>
                    </a:lnTo>
                    <a:lnTo>
                      <a:pt x="1995" y="48596"/>
                    </a:lnTo>
                    <a:lnTo>
                      <a:pt x="2156" y="48745"/>
                    </a:lnTo>
                    <a:lnTo>
                      <a:pt x="2317" y="48893"/>
                    </a:lnTo>
                    <a:lnTo>
                      <a:pt x="2491" y="49030"/>
                    </a:lnTo>
                    <a:lnTo>
                      <a:pt x="2676" y="49166"/>
                    </a:lnTo>
                    <a:lnTo>
                      <a:pt x="2862" y="49290"/>
                    </a:lnTo>
                    <a:lnTo>
                      <a:pt x="3061" y="49401"/>
                    </a:lnTo>
                    <a:lnTo>
                      <a:pt x="3271" y="49513"/>
                    </a:lnTo>
                    <a:lnTo>
                      <a:pt x="3482" y="49612"/>
                    </a:lnTo>
                    <a:lnTo>
                      <a:pt x="3692" y="49699"/>
                    </a:lnTo>
                    <a:lnTo>
                      <a:pt x="3928" y="49786"/>
                    </a:lnTo>
                    <a:lnTo>
                      <a:pt x="4163" y="49860"/>
                    </a:lnTo>
                    <a:lnTo>
                      <a:pt x="4411" y="49922"/>
                    </a:lnTo>
                    <a:lnTo>
                      <a:pt x="4659" y="49984"/>
                    </a:lnTo>
                    <a:lnTo>
                      <a:pt x="4919" y="50021"/>
                    </a:lnTo>
                    <a:lnTo>
                      <a:pt x="5192" y="50058"/>
                    </a:lnTo>
                    <a:lnTo>
                      <a:pt x="5464" y="50083"/>
                    </a:lnTo>
                    <a:lnTo>
                      <a:pt x="5762" y="50095"/>
                    </a:lnTo>
                    <a:lnTo>
                      <a:pt x="6047" y="50108"/>
                    </a:lnTo>
                    <a:lnTo>
                      <a:pt x="20841" y="49724"/>
                    </a:lnTo>
                    <a:lnTo>
                      <a:pt x="38014" y="49736"/>
                    </a:lnTo>
                    <a:lnTo>
                      <a:pt x="38522" y="49711"/>
                    </a:lnTo>
                    <a:lnTo>
                      <a:pt x="39018" y="49674"/>
                    </a:lnTo>
                    <a:lnTo>
                      <a:pt x="39514" y="49612"/>
                    </a:lnTo>
                    <a:lnTo>
                      <a:pt x="39997" y="49513"/>
                    </a:lnTo>
                    <a:lnTo>
                      <a:pt x="40468" y="49401"/>
                    </a:lnTo>
                    <a:lnTo>
                      <a:pt x="40939" y="49265"/>
                    </a:lnTo>
                    <a:lnTo>
                      <a:pt x="41385" y="49092"/>
                    </a:lnTo>
                    <a:lnTo>
                      <a:pt x="41818" y="48906"/>
                    </a:lnTo>
                    <a:lnTo>
                      <a:pt x="42252" y="48708"/>
                    </a:lnTo>
                    <a:lnTo>
                      <a:pt x="42661" y="48472"/>
                    </a:lnTo>
                    <a:lnTo>
                      <a:pt x="43057" y="48224"/>
                    </a:lnTo>
                    <a:lnTo>
                      <a:pt x="43441" y="47964"/>
                    </a:lnTo>
                    <a:lnTo>
                      <a:pt x="43801" y="47667"/>
                    </a:lnTo>
                    <a:lnTo>
                      <a:pt x="44160" y="47369"/>
                    </a:lnTo>
                    <a:lnTo>
                      <a:pt x="44495" y="47047"/>
                    </a:lnTo>
                    <a:lnTo>
                      <a:pt x="44804" y="46713"/>
                    </a:lnTo>
                    <a:lnTo>
                      <a:pt x="45102" y="46353"/>
                    </a:lnTo>
                    <a:lnTo>
                      <a:pt x="45387" y="45994"/>
                    </a:lnTo>
                    <a:lnTo>
                      <a:pt x="45647" y="45610"/>
                    </a:lnTo>
                    <a:lnTo>
                      <a:pt x="45882" y="45213"/>
                    </a:lnTo>
                    <a:lnTo>
                      <a:pt x="46105" y="44805"/>
                    </a:lnTo>
                    <a:lnTo>
                      <a:pt x="46304" y="44383"/>
                    </a:lnTo>
                    <a:lnTo>
                      <a:pt x="46477" y="43962"/>
                    </a:lnTo>
                    <a:lnTo>
                      <a:pt x="46626" y="43516"/>
                    </a:lnTo>
                    <a:lnTo>
                      <a:pt x="46750" y="43070"/>
                    </a:lnTo>
                    <a:lnTo>
                      <a:pt x="46849" y="42611"/>
                    </a:lnTo>
                    <a:lnTo>
                      <a:pt x="46936" y="42141"/>
                    </a:lnTo>
                    <a:lnTo>
                      <a:pt x="46985" y="41670"/>
                    </a:lnTo>
                    <a:lnTo>
                      <a:pt x="47010" y="41186"/>
                    </a:lnTo>
                    <a:lnTo>
                      <a:pt x="47010" y="40703"/>
                    </a:lnTo>
                    <a:lnTo>
                      <a:pt x="46985" y="40220"/>
                    </a:lnTo>
                    <a:lnTo>
                      <a:pt x="46923" y="39724"/>
                    </a:lnTo>
                    <a:lnTo>
                      <a:pt x="45696" y="31373"/>
                    </a:lnTo>
                    <a:lnTo>
                      <a:pt x="44519" y="23270"/>
                    </a:lnTo>
                    <a:lnTo>
                      <a:pt x="44086" y="20420"/>
                    </a:lnTo>
                    <a:lnTo>
                      <a:pt x="43726" y="18066"/>
                    </a:lnTo>
                    <a:lnTo>
                      <a:pt x="43454" y="16331"/>
                    </a:lnTo>
                    <a:lnTo>
                      <a:pt x="43342" y="15736"/>
                    </a:lnTo>
                    <a:lnTo>
                      <a:pt x="43268" y="15352"/>
                    </a:lnTo>
                    <a:lnTo>
                      <a:pt x="42884" y="13493"/>
                    </a:lnTo>
                    <a:lnTo>
                      <a:pt x="42475" y="11647"/>
                    </a:lnTo>
                    <a:lnTo>
                      <a:pt x="42066" y="9789"/>
                    </a:lnTo>
                    <a:lnTo>
                      <a:pt x="41632" y="7942"/>
                    </a:lnTo>
                    <a:lnTo>
                      <a:pt x="41162" y="5972"/>
                    </a:lnTo>
                    <a:lnTo>
                      <a:pt x="40666" y="3990"/>
                    </a:lnTo>
                    <a:lnTo>
                      <a:pt x="40170" y="2020"/>
                    </a:lnTo>
                    <a:lnTo>
                      <a:pt x="39662" y="50"/>
                    </a:lnTo>
                    <a:lnTo>
                      <a:pt x="39650" y="12"/>
                    </a:lnTo>
                    <a:lnTo>
                      <a:pt x="396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63;p38">
                <a:extLst>
                  <a:ext uri="{FF2B5EF4-FFF2-40B4-BE49-F238E27FC236}">
                    <a16:creationId xmlns:a16="http://schemas.microsoft.com/office/drawing/2014/main" id="{BA53A133-7D60-748C-A01F-2708502C308C}"/>
                  </a:ext>
                </a:extLst>
              </p:cNvPr>
              <p:cNvSpPr/>
              <p:nvPr/>
            </p:nvSpPr>
            <p:spPr>
              <a:xfrm>
                <a:off x="6242810" y="2161703"/>
                <a:ext cx="915050" cy="975352"/>
              </a:xfrm>
              <a:custGeom>
                <a:avLst/>
                <a:gdLst/>
                <a:ahLst/>
                <a:cxnLst/>
                <a:rect l="l" t="t" r="r" b="b"/>
                <a:pathLst>
                  <a:path w="47010" h="50108" fill="none" extrusionOk="0">
                    <a:moveTo>
                      <a:pt x="38014" y="49736"/>
                    </a:moveTo>
                    <a:lnTo>
                      <a:pt x="20841" y="49724"/>
                    </a:lnTo>
                    <a:lnTo>
                      <a:pt x="6047" y="50108"/>
                    </a:lnTo>
                    <a:lnTo>
                      <a:pt x="6047" y="50108"/>
                    </a:lnTo>
                    <a:lnTo>
                      <a:pt x="5762" y="50095"/>
                    </a:lnTo>
                    <a:lnTo>
                      <a:pt x="5464" y="50083"/>
                    </a:lnTo>
                    <a:lnTo>
                      <a:pt x="5192" y="50058"/>
                    </a:lnTo>
                    <a:lnTo>
                      <a:pt x="4919" y="50021"/>
                    </a:lnTo>
                    <a:lnTo>
                      <a:pt x="4659" y="49984"/>
                    </a:lnTo>
                    <a:lnTo>
                      <a:pt x="4411" y="49922"/>
                    </a:lnTo>
                    <a:lnTo>
                      <a:pt x="4163" y="49860"/>
                    </a:lnTo>
                    <a:lnTo>
                      <a:pt x="3928" y="49786"/>
                    </a:lnTo>
                    <a:lnTo>
                      <a:pt x="3692" y="49699"/>
                    </a:lnTo>
                    <a:lnTo>
                      <a:pt x="3482" y="49612"/>
                    </a:lnTo>
                    <a:lnTo>
                      <a:pt x="3271" y="49513"/>
                    </a:lnTo>
                    <a:lnTo>
                      <a:pt x="3061" y="49401"/>
                    </a:lnTo>
                    <a:lnTo>
                      <a:pt x="2862" y="49290"/>
                    </a:lnTo>
                    <a:lnTo>
                      <a:pt x="2676" y="49166"/>
                    </a:lnTo>
                    <a:lnTo>
                      <a:pt x="2491" y="49030"/>
                    </a:lnTo>
                    <a:lnTo>
                      <a:pt x="2317" y="48893"/>
                    </a:lnTo>
                    <a:lnTo>
                      <a:pt x="2156" y="48745"/>
                    </a:lnTo>
                    <a:lnTo>
                      <a:pt x="1995" y="48596"/>
                    </a:lnTo>
                    <a:lnTo>
                      <a:pt x="1834" y="48435"/>
                    </a:lnTo>
                    <a:lnTo>
                      <a:pt x="1685" y="48261"/>
                    </a:lnTo>
                    <a:lnTo>
                      <a:pt x="1549" y="48088"/>
                    </a:lnTo>
                    <a:lnTo>
                      <a:pt x="1425" y="47915"/>
                    </a:lnTo>
                    <a:lnTo>
                      <a:pt x="1289" y="47729"/>
                    </a:lnTo>
                    <a:lnTo>
                      <a:pt x="1177" y="47530"/>
                    </a:lnTo>
                    <a:lnTo>
                      <a:pt x="1066" y="47332"/>
                    </a:lnTo>
                    <a:lnTo>
                      <a:pt x="954" y="47122"/>
                    </a:lnTo>
                    <a:lnTo>
                      <a:pt x="855" y="46911"/>
                    </a:lnTo>
                    <a:lnTo>
                      <a:pt x="768" y="46700"/>
                    </a:lnTo>
                    <a:lnTo>
                      <a:pt x="595" y="46254"/>
                    </a:lnTo>
                    <a:lnTo>
                      <a:pt x="446" y="45783"/>
                    </a:lnTo>
                    <a:lnTo>
                      <a:pt x="446" y="45783"/>
                    </a:lnTo>
                    <a:lnTo>
                      <a:pt x="359" y="45474"/>
                    </a:lnTo>
                    <a:lnTo>
                      <a:pt x="285" y="45151"/>
                    </a:lnTo>
                    <a:lnTo>
                      <a:pt x="223" y="44817"/>
                    </a:lnTo>
                    <a:lnTo>
                      <a:pt x="174" y="44482"/>
                    </a:lnTo>
                    <a:lnTo>
                      <a:pt x="124" y="44148"/>
                    </a:lnTo>
                    <a:lnTo>
                      <a:pt x="87" y="43801"/>
                    </a:lnTo>
                    <a:lnTo>
                      <a:pt x="50" y="43454"/>
                    </a:lnTo>
                    <a:lnTo>
                      <a:pt x="25" y="43095"/>
                    </a:lnTo>
                    <a:lnTo>
                      <a:pt x="12" y="42735"/>
                    </a:lnTo>
                    <a:lnTo>
                      <a:pt x="0" y="42364"/>
                    </a:lnTo>
                    <a:lnTo>
                      <a:pt x="12" y="41633"/>
                    </a:lnTo>
                    <a:lnTo>
                      <a:pt x="50" y="40877"/>
                    </a:lnTo>
                    <a:lnTo>
                      <a:pt x="112" y="40121"/>
                    </a:lnTo>
                    <a:lnTo>
                      <a:pt x="112" y="40121"/>
                    </a:lnTo>
                    <a:lnTo>
                      <a:pt x="545" y="35437"/>
                    </a:lnTo>
                    <a:lnTo>
                      <a:pt x="979" y="30754"/>
                    </a:lnTo>
                    <a:lnTo>
                      <a:pt x="1351" y="26541"/>
                    </a:lnTo>
                    <a:lnTo>
                      <a:pt x="1636" y="23270"/>
                    </a:lnTo>
                    <a:lnTo>
                      <a:pt x="1636" y="23270"/>
                    </a:lnTo>
                    <a:lnTo>
                      <a:pt x="1760" y="21808"/>
                    </a:lnTo>
                    <a:lnTo>
                      <a:pt x="1809" y="21163"/>
                    </a:lnTo>
                    <a:lnTo>
                      <a:pt x="1809" y="21163"/>
                    </a:lnTo>
                    <a:lnTo>
                      <a:pt x="1834" y="20172"/>
                    </a:lnTo>
                    <a:lnTo>
                      <a:pt x="1871" y="19168"/>
                    </a:lnTo>
                    <a:lnTo>
                      <a:pt x="1921" y="18177"/>
                    </a:lnTo>
                    <a:lnTo>
                      <a:pt x="1983" y="17173"/>
                    </a:lnTo>
                    <a:lnTo>
                      <a:pt x="1983" y="17173"/>
                    </a:lnTo>
                    <a:lnTo>
                      <a:pt x="2032" y="16418"/>
                    </a:lnTo>
                    <a:lnTo>
                      <a:pt x="2032" y="16418"/>
                    </a:lnTo>
                    <a:lnTo>
                      <a:pt x="2131" y="15216"/>
                    </a:lnTo>
                    <a:lnTo>
                      <a:pt x="2230" y="14026"/>
                    </a:lnTo>
                    <a:lnTo>
                      <a:pt x="2354" y="12824"/>
                    </a:lnTo>
                    <a:lnTo>
                      <a:pt x="2503" y="11635"/>
                    </a:lnTo>
                    <a:lnTo>
                      <a:pt x="2652" y="10433"/>
                    </a:lnTo>
                    <a:lnTo>
                      <a:pt x="2813" y="9243"/>
                    </a:lnTo>
                    <a:lnTo>
                      <a:pt x="2999" y="8054"/>
                    </a:lnTo>
                    <a:lnTo>
                      <a:pt x="3197" y="6864"/>
                    </a:lnTo>
                    <a:lnTo>
                      <a:pt x="3197" y="6864"/>
                    </a:lnTo>
                    <a:lnTo>
                      <a:pt x="3445" y="5501"/>
                    </a:lnTo>
                    <a:lnTo>
                      <a:pt x="3705" y="4139"/>
                    </a:lnTo>
                    <a:lnTo>
                      <a:pt x="3977" y="2788"/>
                    </a:lnTo>
                    <a:lnTo>
                      <a:pt x="4287" y="1437"/>
                    </a:lnTo>
                    <a:lnTo>
                      <a:pt x="4287" y="1437"/>
                    </a:lnTo>
                    <a:lnTo>
                      <a:pt x="4324" y="1264"/>
                    </a:lnTo>
                    <a:lnTo>
                      <a:pt x="4386" y="1103"/>
                    </a:lnTo>
                    <a:lnTo>
                      <a:pt x="4423" y="1028"/>
                    </a:lnTo>
                    <a:lnTo>
                      <a:pt x="4473" y="954"/>
                    </a:lnTo>
                    <a:lnTo>
                      <a:pt x="4535" y="880"/>
                    </a:lnTo>
                    <a:lnTo>
                      <a:pt x="4609" y="818"/>
                    </a:lnTo>
                    <a:lnTo>
                      <a:pt x="4609" y="818"/>
                    </a:lnTo>
                    <a:lnTo>
                      <a:pt x="4721" y="756"/>
                    </a:lnTo>
                    <a:lnTo>
                      <a:pt x="4832" y="706"/>
                    </a:lnTo>
                    <a:lnTo>
                      <a:pt x="4832" y="706"/>
                    </a:lnTo>
                    <a:lnTo>
                      <a:pt x="4956" y="669"/>
                    </a:lnTo>
                    <a:lnTo>
                      <a:pt x="5093" y="632"/>
                    </a:lnTo>
                    <a:lnTo>
                      <a:pt x="5365" y="582"/>
                    </a:lnTo>
                    <a:lnTo>
                      <a:pt x="5365" y="582"/>
                    </a:lnTo>
                    <a:lnTo>
                      <a:pt x="5378" y="582"/>
                    </a:lnTo>
                    <a:lnTo>
                      <a:pt x="5378" y="582"/>
                    </a:lnTo>
                    <a:lnTo>
                      <a:pt x="6059" y="496"/>
                    </a:lnTo>
                    <a:lnTo>
                      <a:pt x="6741" y="421"/>
                    </a:lnTo>
                    <a:lnTo>
                      <a:pt x="7422" y="359"/>
                    </a:lnTo>
                    <a:lnTo>
                      <a:pt x="8116" y="310"/>
                    </a:lnTo>
                    <a:lnTo>
                      <a:pt x="8116" y="310"/>
                    </a:lnTo>
                    <a:lnTo>
                      <a:pt x="9107" y="260"/>
                    </a:lnTo>
                    <a:lnTo>
                      <a:pt x="10098" y="223"/>
                    </a:lnTo>
                    <a:lnTo>
                      <a:pt x="11090" y="211"/>
                    </a:lnTo>
                    <a:lnTo>
                      <a:pt x="12093" y="211"/>
                    </a:lnTo>
                    <a:lnTo>
                      <a:pt x="12093" y="211"/>
                    </a:lnTo>
                    <a:lnTo>
                      <a:pt x="13159" y="223"/>
                    </a:lnTo>
                    <a:lnTo>
                      <a:pt x="14224" y="235"/>
                    </a:lnTo>
                    <a:lnTo>
                      <a:pt x="16368" y="285"/>
                    </a:lnTo>
                    <a:lnTo>
                      <a:pt x="16368" y="285"/>
                    </a:lnTo>
                    <a:lnTo>
                      <a:pt x="16715" y="297"/>
                    </a:lnTo>
                    <a:lnTo>
                      <a:pt x="16727" y="297"/>
                    </a:lnTo>
                    <a:lnTo>
                      <a:pt x="16727" y="297"/>
                    </a:lnTo>
                    <a:lnTo>
                      <a:pt x="18239" y="347"/>
                    </a:lnTo>
                    <a:lnTo>
                      <a:pt x="19751" y="359"/>
                    </a:lnTo>
                    <a:lnTo>
                      <a:pt x="20073" y="359"/>
                    </a:lnTo>
                    <a:lnTo>
                      <a:pt x="20073" y="359"/>
                    </a:lnTo>
                    <a:lnTo>
                      <a:pt x="21609" y="372"/>
                    </a:lnTo>
                    <a:lnTo>
                      <a:pt x="23418" y="372"/>
                    </a:lnTo>
                    <a:lnTo>
                      <a:pt x="23418" y="372"/>
                    </a:lnTo>
                    <a:lnTo>
                      <a:pt x="24521" y="359"/>
                    </a:lnTo>
                    <a:lnTo>
                      <a:pt x="25624" y="347"/>
                    </a:lnTo>
                    <a:lnTo>
                      <a:pt x="25624" y="347"/>
                    </a:lnTo>
                    <a:lnTo>
                      <a:pt x="27767" y="322"/>
                    </a:lnTo>
                    <a:lnTo>
                      <a:pt x="29899" y="285"/>
                    </a:lnTo>
                    <a:lnTo>
                      <a:pt x="29899" y="285"/>
                    </a:lnTo>
                    <a:lnTo>
                      <a:pt x="32414" y="223"/>
                    </a:lnTo>
                    <a:lnTo>
                      <a:pt x="32414" y="223"/>
                    </a:lnTo>
                    <a:lnTo>
                      <a:pt x="33145" y="211"/>
                    </a:lnTo>
                    <a:lnTo>
                      <a:pt x="33876" y="186"/>
                    </a:lnTo>
                    <a:lnTo>
                      <a:pt x="33876" y="186"/>
                    </a:lnTo>
                    <a:lnTo>
                      <a:pt x="36750" y="99"/>
                    </a:lnTo>
                    <a:lnTo>
                      <a:pt x="38188" y="50"/>
                    </a:lnTo>
                    <a:lnTo>
                      <a:pt x="39637" y="0"/>
                    </a:lnTo>
                    <a:lnTo>
                      <a:pt x="39637" y="0"/>
                    </a:lnTo>
                    <a:lnTo>
                      <a:pt x="39650" y="12"/>
                    </a:lnTo>
                    <a:lnTo>
                      <a:pt x="39650" y="12"/>
                    </a:lnTo>
                    <a:lnTo>
                      <a:pt x="39662" y="50"/>
                    </a:lnTo>
                    <a:lnTo>
                      <a:pt x="39662" y="50"/>
                    </a:lnTo>
                    <a:lnTo>
                      <a:pt x="40170" y="2020"/>
                    </a:lnTo>
                    <a:lnTo>
                      <a:pt x="40666" y="3990"/>
                    </a:lnTo>
                    <a:lnTo>
                      <a:pt x="41162" y="5972"/>
                    </a:lnTo>
                    <a:lnTo>
                      <a:pt x="41632" y="7942"/>
                    </a:lnTo>
                    <a:lnTo>
                      <a:pt x="41632" y="7942"/>
                    </a:lnTo>
                    <a:lnTo>
                      <a:pt x="42066" y="9789"/>
                    </a:lnTo>
                    <a:lnTo>
                      <a:pt x="42475" y="11647"/>
                    </a:lnTo>
                    <a:lnTo>
                      <a:pt x="42884" y="13493"/>
                    </a:lnTo>
                    <a:lnTo>
                      <a:pt x="43268" y="15352"/>
                    </a:lnTo>
                    <a:lnTo>
                      <a:pt x="43268" y="15352"/>
                    </a:lnTo>
                    <a:lnTo>
                      <a:pt x="43342" y="15736"/>
                    </a:lnTo>
                    <a:lnTo>
                      <a:pt x="43454" y="16331"/>
                    </a:lnTo>
                    <a:lnTo>
                      <a:pt x="43726" y="18066"/>
                    </a:lnTo>
                    <a:lnTo>
                      <a:pt x="44086" y="20420"/>
                    </a:lnTo>
                    <a:lnTo>
                      <a:pt x="44519" y="23270"/>
                    </a:lnTo>
                    <a:lnTo>
                      <a:pt x="44519" y="23270"/>
                    </a:lnTo>
                    <a:lnTo>
                      <a:pt x="45696" y="31373"/>
                    </a:lnTo>
                    <a:lnTo>
                      <a:pt x="46923" y="39724"/>
                    </a:lnTo>
                    <a:lnTo>
                      <a:pt x="46923" y="39724"/>
                    </a:lnTo>
                    <a:lnTo>
                      <a:pt x="46985" y="40220"/>
                    </a:lnTo>
                    <a:lnTo>
                      <a:pt x="47010" y="40703"/>
                    </a:lnTo>
                    <a:lnTo>
                      <a:pt x="47010" y="41186"/>
                    </a:lnTo>
                    <a:lnTo>
                      <a:pt x="46985" y="41670"/>
                    </a:lnTo>
                    <a:lnTo>
                      <a:pt x="46936" y="42141"/>
                    </a:lnTo>
                    <a:lnTo>
                      <a:pt x="46849" y="42611"/>
                    </a:lnTo>
                    <a:lnTo>
                      <a:pt x="46750" y="43070"/>
                    </a:lnTo>
                    <a:lnTo>
                      <a:pt x="46626" y="43516"/>
                    </a:lnTo>
                    <a:lnTo>
                      <a:pt x="46477" y="43962"/>
                    </a:lnTo>
                    <a:lnTo>
                      <a:pt x="46304" y="44383"/>
                    </a:lnTo>
                    <a:lnTo>
                      <a:pt x="46105" y="44805"/>
                    </a:lnTo>
                    <a:lnTo>
                      <a:pt x="45882" y="45213"/>
                    </a:lnTo>
                    <a:lnTo>
                      <a:pt x="45647" y="45610"/>
                    </a:lnTo>
                    <a:lnTo>
                      <a:pt x="45387" y="45994"/>
                    </a:lnTo>
                    <a:lnTo>
                      <a:pt x="45102" y="46353"/>
                    </a:lnTo>
                    <a:lnTo>
                      <a:pt x="44804" y="46713"/>
                    </a:lnTo>
                    <a:lnTo>
                      <a:pt x="44495" y="47047"/>
                    </a:lnTo>
                    <a:lnTo>
                      <a:pt x="44160" y="47369"/>
                    </a:lnTo>
                    <a:lnTo>
                      <a:pt x="43801" y="47667"/>
                    </a:lnTo>
                    <a:lnTo>
                      <a:pt x="43441" y="47964"/>
                    </a:lnTo>
                    <a:lnTo>
                      <a:pt x="43057" y="48224"/>
                    </a:lnTo>
                    <a:lnTo>
                      <a:pt x="42661" y="48472"/>
                    </a:lnTo>
                    <a:lnTo>
                      <a:pt x="42252" y="48708"/>
                    </a:lnTo>
                    <a:lnTo>
                      <a:pt x="41818" y="48906"/>
                    </a:lnTo>
                    <a:lnTo>
                      <a:pt x="41385" y="49092"/>
                    </a:lnTo>
                    <a:lnTo>
                      <a:pt x="40939" y="49265"/>
                    </a:lnTo>
                    <a:lnTo>
                      <a:pt x="40468" y="49401"/>
                    </a:lnTo>
                    <a:lnTo>
                      <a:pt x="39997" y="49513"/>
                    </a:lnTo>
                    <a:lnTo>
                      <a:pt x="39514" y="49612"/>
                    </a:lnTo>
                    <a:lnTo>
                      <a:pt x="39018" y="49674"/>
                    </a:lnTo>
                    <a:lnTo>
                      <a:pt x="38522" y="49711"/>
                    </a:lnTo>
                    <a:lnTo>
                      <a:pt x="38014" y="497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64;p38">
                <a:extLst>
                  <a:ext uri="{FF2B5EF4-FFF2-40B4-BE49-F238E27FC236}">
                    <a16:creationId xmlns:a16="http://schemas.microsoft.com/office/drawing/2014/main" id="{18A9DAA8-BC83-8A3B-B589-D5A07BC5232C}"/>
                  </a:ext>
                </a:extLst>
              </p:cNvPr>
              <p:cNvSpPr/>
              <p:nvPr/>
            </p:nvSpPr>
            <p:spPr>
              <a:xfrm>
                <a:off x="6983980" y="2413491"/>
                <a:ext cx="172460" cy="716331"/>
              </a:xfrm>
              <a:custGeom>
                <a:avLst/>
                <a:gdLst/>
                <a:ahLst/>
                <a:cxnLst/>
                <a:rect l="l" t="t" r="r" b="b"/>
                <a:pathLst>
                  <a:path w="8860" h="36801" extrusionOk="0">
                    <a:moveTo>
                      <a:pt x="4820" y="1"/>
                    </a:moveTo>
                    <a:lnTo>
                      <a:pt x="5080" y="1872"/>
                    </a:lnTo>
                    <a:lnTo>
                      <a:pt x="5192" y="2417"/>
                    </a:lnTo>
                    <a:lnTo>
                      <a:pt x="5266" y="2801"/>
                    </a:lnTo>
                    <a:lnTo>
                      <a:pt x="5378" y="3396"/>
                    </a:lnTo>
                    <a:lnTo>
                      <a:pt x="5650" y="5131"/>
                    </a:lnTo>
                    <a:lnTo>
                      <a:pt x="6010" y="7485"/>
                    </a:lnTo>
                    <a:lnTo>
                      <a:pt x="6443" y="10335"/>
                    </a:lnTo>
                    <a:lnTo>
                      <a:pt x="6741" y="12429"/>
                    </a:lnTo>
                    <a:lnTo>
                      <a:pt x="6950" y="13376"/>
                    </a:lnTo>
                    <a:lnTo>
                      <a:pt x="6518" y="10335"/>
                    </a:lnTo>
                    <a:lnTo>
                      <a:pt x="6109" y="7485"/>
                    </a:lnTo>
                    <a:lnTo>
                      <a:pt x="5762" y="5131"/>
                    </a:lnTo>
                    <a:lnTo>
                      <a:pt x="5489" y="3396"/>
                    </a:lnTo>
                    <a:lnTo>
                      <a:pt x="5390" y="2801"/>
                    </a:lnTo>
                    <a:lnTo>
                      <a:pt x="5316" y="2417"/>
                    </a:lnTo>
                    <a:lnTo>
                      <a:pt x="4820" y="1"/>
                    </a:lnTo>
                    <a:close/>
                    <a:moveTo>
                      <a:pt x="6950" y="13376"/>
                    </a:moveTo>
                    <a:lnTo>
                      <a:pt x="7236" y="15390"/>
                    </a:lnTo>
                    <a:lnTo>
                      <a:pt x="6976" y="13494"/>
                    </a:lnTo>
                    <a:lnTo>
                      <a:pt x="6950" y="13376"/>
                    </a:lnTo>
                    <a:close/>
                    <a:moveTo>
                      <a:pt x="7497" y="17509"/>
                    </a:moveTo>
                    <a:lnTo>
                      <a:pt x="8847" y="26789"/>
                    </a:lnTo>
                    <a:lnTo>
                      <a:pt x="7546" y="17558"/>
                    </a:lnTo>
                    <a:lnTo>
                      <a:pt x="7497" y="17509"/>
                    </a:lnTo>
                    <a:close/>
                    <a:moveTo>
                      <a:pt x="8860" y="29206"/>
                    </a:moveTo>
                    <a:lnTo>
                      <a:pt x="8785" y="29664"/>
                    </a:lnTo>
                    <a:lnTo>
                      <a:pt x="8674" y="30122"/>
                    </a:lnTo>
                    <a:lnTo>
                      <a:pt x="8550" y="30568"/>
                    </a:lnTo>
                    <a:lnTo>
                      <a:pt x="8401" y="31002"/>
                    </a:lnTo>
                    <a:lnTo>
                      <a:pt x="8228" y="31436"/>
                    </a:lnTo>
                    <a:lnTo>
                      <a:pt x="8029" y="31857"/>
                    </a:lnTo>
                    <a:lnTo>
                      <a:pt x="7819" y="32266"/>
                    </a:lnTo>
                    <a:lnTo>
                      <a:pt x="7583" y="32650"/>
                    </a:lnTo>
                    <a:lnTo>
                      <a:pt x="7323" y="33034"/>
                    </a:lnTo>
                    <a:lnTo>
                      <a:pt x="7051" y="33406"/>
                    </a:lnTo>
                    <a:lnTo>
                      <a:pt x="6753" y="33753"/>
                    </a:lnTo>
                    <a:lnTo>
                      <a:pt x="6431" y="34087"/>
                    </a:lnTo>
                    <a:lnTo>
                      <a:pt x="6109" y="34410"/>
                    </a:lnTo>
                    <a:lnTo>
                      <a:pt x="5750" y="34719"/>
                    </a:lnTo>
                    <a:lnTo>
                      <a:pt x="5390" y="35004"/>
                    </a:lnTo>
                    <a:lnTo>
                      <a:pt x="5006" y="35277"/>
                    </a:lnTo>
                    <a:lnTo>
                      <a:pt x="4610" y="35525"/>
                    </a:lnTo>
                    <a:lnTo>
                      <a:pt x="4201" y="35748"/>
                    </a:lnTo>
                    <a:lnTo>
                      <a:pt x="3779" y="35958"/>
                    </a:lnTo>
                    <a:lnTo>
                      <a:pt x="3346" y="36144"/>
                    </a:lnTo>
                    <a:lnTo>
                      <a:pt x="2900" y="36305"/>
                    </a:lnTo>
                    <a:lnTo>
                      <a:pt x="2441" y="36454"/>
                    </a:lnTo>
                    <a:lnTo>
                      <a:pt x="1970" y="36578"/>
                    </a:lnTo>
                    <a:lnTo>
                      <a:pt x="1487" y="36665"/>
                    </a:lnTo>
                    <a:lnTo>
                      <a:pt x="1004" y="36739"/>
                    </a:lnTo>
                    <a:lnTo>
                      <a:pt x="508" y="36776"/>
                    </a:lnTo>
                    <a:lnTo>
                      <a:pt x="0" y="36801"/>
                    </a:lnTo>
                    <a:lnTo>
                      <a:pt x="236" y="36801"/>
                    </a:lnTo>
                    <a:lnTo>
                      <a:pt x="731" y="36776"/>
                    </a:lnTo>
                    <a:lnTo>
                      <a:pt x="1215" y="36739"/>
                    </a:lnTo>
                    <a:lnTo>
                      <a:pt x="1685" y="36677"/>
                    </a:lnTo>
                    <a:lnTo>
                      <a:pt x="2156" y="36578"/>
                    </a:lnTo>
                    <a:lnTo>
                      <a:pt x="2615" y="36466"/>
                    </a:lnTo>
                    <a:lnTo>
                      <a:pt x="3061" y="36330"/>
                    </a:lnTo>
                    <a:lnTo>
                      <a:pt x="3494" y="36157"/>
                    </a:lnTo>
                    <a:lnTo>
                      <a:pt x="3916" y="35971"/>
                    </a:lnTo>
                    <a:lnTo>
                      <a:pt x="4325" y="35773"/>
                    </a:lnTo>
                    <a:lnTo>
                      <a:pt x="4721" y="35537"/>
                    </a:lnTo>
                    <a:lnTo>
                      <a:pt x="5105" y="35289"/>
                    </a:lnTo>
                    <a:lnTo>
                      <a:pt x="5477" y="35029"/>
                    </a:lnTo>
                    <a:lnTo>
                      <a:pt x="5836" y="34732"/>
                    </a:lnTo>
                    <a:lnTo>
                      <a:pt x="6171" y="34434"/>
                    </a:lnTo>
                    <a:lnTo>
                      <a:pt x="6493" y="34112"/>
                    </a:lnTo>
                    <a:lnTo>
                      <a:pt x="6803" y="33778"/>
                    </a:lnTo>
                    <a:lnTo>
                      <a:pt x="7088" y="33418"/>
                    </a:lnTo>
                    <a:lnTo>
                      <a:pt x="7360" y="33059"/>
                    </a:lnTo>
                    <a:lnTo>
                      <a:pt x="7608" y="32675"/>
                    </a:lnTo>
                    <a:lnTo>
                      <a:pt x="7844" y="32278"/>
                    </a:lnTo>
                    <a:lnTo>
                      <a:pt x="8054" y="31870"/>
                    </a:lnTo>
                    <a:lnTo>
                      <a:pt x="8240" y="31448"/>
                    </a:lnTo>
                    <a:lnTo>
                      <a:pt x="8413" y="31027"/>
                    </a:lnTo>
                    <a:lnTo>
                      <a:pt x="8562" y="30581"/>
                    </a:lnTo>
                    <a:lnTo>
                      <a:pt x="8686" y="30135"/>
                    </a:lnTo>
                    <a:lnTo>
                      <a:pt x="8785" y="29676"/>
                    </a:lnTo>
                    <a:lnTo>
                      <a:pt x="8860" y="29206"/>
                    </a:lnTo>
                    <a:close/>
                  </a:path>
                </a:pathLst>
              </a:custGeom>
              <a:solidFill>
                <a:srgbClr val="8F8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5;p38">
                <a:extLst>
                  <a:ext uri="{FF2B5EF4-FFF2-40B4-BE49-F238E27FC236}">
                    <a16:creationId xmlns:a16="http://schemas.microsoft.com/office/drawing/2014/main" id="{32EEF0F4-180A-FD6C-6B28-C49C720030D5}"/>
                  </a:ext>
                </a:extLst>
              </p:cNvPr>
              <p:cNvSpPr/>
              <p:nvPr/>
            </p:nvSpPr>
            <p:spPr>
              <a:xfrm>
                <a:off x="6983980" y="2754295"/>
                <a:ext cx="173900" cy="375538"/>
              </a:xfrm>
              <a:custGeom>
                <a:avLst/>
                <a:gdLst/>
                <a:ahLst/>
                <a:cxnLst/>
                <a:rect l="l" t="t" r="r" b="b"/>
                <a:pathLst>
                  <a:path w="8934" h="19293" fill="none" extrusionOk="0">
                    <a:moveTo>
                      <a:pt x="7497" y="1"/>
                    </a:moveTo>
                    <a:lnTo>
                      <a:pt x="7497" y="1"/>
                    </a:lnTo>
                    <a:lnTo>
                      <a:pt x="8847" y="9281"/>
                    </a:lnTo>
                    <a:lnTo>
                      <a:pt x="8847" y="9281"/>
                    </a:lnTo>
                    <a:lnTo>
                      <a:pt x="8909" y="9777"/>
                    </a:lnTo>
                    <a:lnTo>
                      <a:pt x="8934" y="10260"/>
                    </a:lnTo>
                    <a:lnTo>
                      <a:pt x="8934" y="10743"/>
                    </a:lnTo>
                    <a:lnTo>
                      <a:pt x="8909" y="11227"/>
                    </a:lnTo>
                    <a:lnTo>
                      <a:pt x="8860" y="11698"/>
                    </a:lnTo>
                    <a:lnTo>
                      <a:pt x="8785" y="12156"/>
                    </a:lnTo>
                    <a:lnTo>
                      <a:pt x="8674" y="12614"/>
                    </a:lnTo>
                    <a:lnTo>
                      <a:pt x="8550" y="13060"/>
                    </a:lnTo>
                    <a:lnTo>
                      <a:pt x="8401" y="13494"/>
                    </a:lnTo>
                    <a:lnTo>
                      <a:pt x="8228" y="13928"/>
                    </a:lnTo>
                    <a:lnTo>
                      <a:pt x="8029" y="14349"/>
                    </a:lnTo>
                    <a:lnTo>
                      <a:pt x="7819" y="14758"/>
                    </a:lnTo>
                    <a:lnTo>
                      <a:pt x="7583" y="15142"/>
                    </a:lnTo>
                    <a:lnTo>
                      <a:pt x="7323" y="15526"/>
                    </a:lnTo>
                    <a:lnTo>
                      <a:pt x="7051" y="15898"/>
                    </a:lnTo>
                    <a:lnTo>
                      <a:pt x="6753" y="16245"/>
                    </a:lnTo>
                    <a:lnTo>
                      <a:pt x="6431" y="16579"/>
                    </a:lnTo>
                    <a:lnTo>
                      <a:pt x="6109" y="16902"/>
                    </a:lnTo>
                    <a:lnTo>
                      <a:pt x="5750" y="17211"/>
                    </a:lnTo>
                    <a:lnTo>
                      <a:pt x="5390" y="17496"/>
                    </a:lnTo>
                    <a:lnTo>
                      <a:pt x="5006" y="17769"/>
                    </a:lnTo>
                    <a:lnTo>
                      <a:pt x="4610" y="18017"/>
                    </a:lnTo>
                    <a:lnTo>
                      <a:pt x="4201" y="18240"/>
                    </a:lnTo>
                    <a:lnTo>
                      <a:pt x="3779" y="18450"/>
                    </a:lnTo>
                    <a:lnTo>
                      <a:pt x="3346" y="18636"/>
                    </a:lnTo>
                    <a:lnTo>
                      <a:pt x="2900" y="18797"/>
                    </a:lnTo>
                    <a:lnTo>
                      <a:pt x="2441" y="18946"/>
                    </a:lnTo>
                    <a:lnTo>
                      <a:pt x="1970" y="19070"/>
                    </a:lnTo>
                    <a:lnTo>
                      <a:pt x="1487" y="19157"/>
                    </a:lnTo>
                    <a:lnTo>
                      <a:pt x="1004" y="19231"/>
                    </a:lnTo>
                    <a:lnTo>
                      <a:pt x="508" y="19268"/>
                    </a:lnTo>
                    <a:lnTo>
                      <a:pt x="0" y="19293"/>
                    </a:lnTo>
                    <a:lnTo>
                      <a:pt x="236" y="19293"/>
                    </a:lnTo>
                    <a:lnTo>
                      <a:pt x="236" y="19293"/>
                    </a:lnTo>
                    <a:lnTo>
                      <a:pt x="731" y="19268"/>
                    </a:lnTo>
                    <a:lnTo>
                      <a:pt x="1215" y="19231"/>
                    </a:lnTo>
                    <a:lnTo>
                      <a:pt x="1685" y="19169"/>
                    </a:lnTo>
                    <a:lnTo>
                      <a:pt x="2156" y="19070"/>
                    </a:lnTo>
                    <a:lnTo>
                      <a:pt x="2615" y="18958"/>
                    </a:lnTo>
                    <a:lnTo>
                      <a:pt x="3061" y="18822"/>
                    </a:lnTo>
                    <a:lnTo>
                      <a:pt x="3494" y="18649"/>
                    </a:lnTo>
                    <a:lnTo>
                      <a:pt x="3916" y="18463"/>
                    </a:lnTo>
                    <a:lnTo>
                      <a:pt x="4325" y="18265"/>
                    </a:lnTo>
                    <a:lnTo>
                      <a:pt x="4721" y="18029"/>
                    </a:lnTo>
                    <a:lnTo>
                      <a:pt x="5105" y="17781"/>
                    </a:lnTo>
                    <a:lnTo>
                      <a:pt x="5477" y="17521"/>
                    </a:lnTo>
                    <a:lnTo>
                      <a:pt x="5836" y="17224"/>
                    </a:lnTo>
                    <a:lnTo>
                      <a:pt x="6171" y="16926"/>
                    </a:lnTo>
                    <a:lnTo>
                      <a:pt x="6493" y="16604"/>
                    </a:lnTo>
                    <a:lnTo>
                      <a:pt x="6803" y="16270"/>
                    </a:lnTo>
                    <a:lnTo>
                      <a:pt x="7088" y="15910"/>
                    </a:lnTo>
                    <a:lnTo>
                      <a:pt x="7360" y="15551"/>
                    </a:lnTo>
                    <a:lnTo>
                      <a:pt x="7608" y="15167"/>
                    </a:lnTo>
                    <a:lnTo>
                      <a:pt x="7844" y="14770"/>
                    </a:lnTo>
                    <a:lnTo>
                      <a:pt x="8054" y="14362"/>
                    </a:lnTo>
                    <a:lnTo>
                      <a:pt x="8240" y="13940"/>
                    </a:lnTo>
                    <a:lnTo>
                      <a:pt x="8413" y="13519"/>
                    </a:lnTo>
                    <a:lnTo>
                      <a:pt x="8562" y="13073"/>
                    </a:lnTo>
                    <a:lnTo>
                      <a:pt x="8686" y="12627"/>
                    </a:lnTo>
                    <a:lnTo>
                      <a:pt x="8785" y="12168"/>
                    </a:lnTo>
                    <a:lnTo>
                      <a:pt x="8860" y="11698"/>
                    </a:lnTo>
                    <a:lnTo>
                      <a:pt x="8909" y="11227"/>
                    </a:lnTo>
                    <a:lnTo>
                      <a:pt x="8934" y="10743"/>
                    </a:lnTo>
                    <a:lnTo>
                      <a:pt x="8934" y="10260"/>
                    </a:lnTo>
                    <a:lnTo>
                      <a:pt x="8909" y="9777"/>
                    </a:lnTo>
                    <a:lnTo>
                      <a:pt x="8847" y="9281"/>
                    </a:lnTo>
                    <a:lnTo>
                      <a:pt x="8847" y="9281"/>
                    </a:lnTo>
                    <a:lnTo>
                      <a:pt x="7546" y="50"/>
                    </a:lnTo>
                    <a:lnTo>
                      <a:pt x="74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6;p38">
                <a:extLst>
                  <a:ext uri="{FF2B5EF4-FFF2-40B4-BE49-F238E27FC236}">
                    <a16:creationId xmlns:a16="http://schemas.microsoft.com/office/drawing/2014/main" id="{3036C2E5-EBBA-0710-0B8B-0DEF90590E1C}"/>
                  </a:ext>
                </a:extLst>
              </p:cNvPr>
              <p:cNvSpPr/>
              <p:nvPr/>
            </p:nvSpPr>
            <p:spPr>
              <a:xfrm>
                <a:off x="7077804" y="2413491"/>
                <a:ext cx="47047" cy="299566"/>
              </a:xfrm>
              <a:custGeom>
                <a:avLst/>
                <a:gdLst/>
                <a:ahLst/>
                <a:cxnLst/>
                <a:rect l="l" t="t" r="r" b="b"/>
                <a:pathLst>
                  <a:path w="2417" h="15390" fill="none" extrusionOk="0">
                    <a:moveTo>
                      <a:pt x="0" y="1"/>
                    </a:moveTo>
                    <a:lnTo>
                      <a:pt x="0" y="1"/>
                    </a:lnTo>
                    <a:lnTo>
                      <a:pt x="260" y="1872"/>
                    </a:lnTo>
                    <a:lnTo>
                      <a:pt x="260" y="1872"/>
                    </a:lnTo>
                    <a:lnTo>
                      <a:pt x="372" y="2417"/>
                    </a:lnTo>
                    <a:lnTo>
                      <a:pt x="372" y="2417"/>
                    </a:lnTo>
                    <a:lnTo>
                      <a:pt x="446" y="2801"/>
                    </a:lnTo>
                    <a:lnTo>
                      <a:pt x="558" y="3396"/>
                    </a:lnTo>
                    <a:lnTo>
                      <a:pt x="830" y="5131"/>
                    </a:lnTo>
                    <a:lnTo>
                      <a:pt x="1190" y="7485"/>
                    </a:lnTo>
                    <a:lnTo>
                      <a:pt x="1623" y="10335"/>
                    </a:lnTo>
                    <a:lnTo>
                      <a:pt x="1623" y="10335"/>
                    </a:lnTo>
                    <a:lnTo>
                      <a:pt x="1921" y="12429"/>
                    </a:lnTo>
                    <a:lnTo>
                      <a:pt x="1921" y="12429"/>
                    </a:lnTo>
                    <a:lnTo>
                      <a:pt x="2156" y="13494"/>
                    </a:lnTo>
                    <a:lnTo>
                      <a:pt x="2416" y="15390"/>
                    </a:lnTo>
                    <a:lnTo>
                      <a:pt x="2416" y="15390"/>
                    </a:lnTo>
                    <a:lnTo>
                      <a:pt x="1698" y="10335"/>
                    </a:lnTo>
                    <a:lnTo>
                      <a:pt x="1698" y="10335"/>
                    </a:lnTo>
                    <a:lnTo>
                      <a:pt x="1289" y="7485"/>
                    </a:lnTo>
                    <a:lnTo>
                      <a:pt x="942" y="5131"/>
                    </a:lnTo>
                    <a:lnTo>
                      <a:pt x="669" y="3396"/>
                    </a:lnTo>
                    <a:lnTo>
                      <a:pt x="570" y="2801"/>
                    </a:lnTo>
                    <a:lnTo>
                      <a:pt x="496" y="2417"/>
                    </a:lnTo>
                    <a:lnTo>
                      <a:pt x="496" y="241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67;p38">
                <a:extLst>
                  <a:ext uri="{FF2B5EF4-FFF2-40B4-BE49-F238E27FC236}">
                    <a16:creationId xmlns:a16="http://schemas.microsoft.com/office/drawing/2014/main" id="{68423070-BE9E-C83F-5743-5A02D79D298D}"/>
                  </a:ext>
                </a:extLst>
              </p:cNvPr>
              <p:cNvSpPr/>
              <p:nvPr/>
            </p:nvSpPr>
            <p:spPr>
              <a:xfrm>
                <a:off x="7056333" y="2316299"/>
                <a:ext cx="74551" cy="438975"/>
              </a:xfrm>
              <a:custGeom>
                <a:avLst/>
                <a:gdLst/>
                <a:ahLst/>
                <a:cxnLst/>
                <a:rect l="l" t="t" r="r" b="b"/>
                <a:pathLst>
                  <a:path w="3830" h="22552" extrusionOk="0">
                    <a:moveTo>
                      <a:pt x="13" y="0"/>
                    </a:moveTo>
                    <a:lnTo>
                      <a:pt x="0" y="347"/>
                    </a:lnTo>
                    <a:lnTo>
                      <a:pt x="0" y="657"/>
                    </a:lnTo>
                    <a:lnTo>
                      <a:pt x="347" y="2218"/>
                    </a:lnTo>
                    <a:lnTo>
                      <a:pt x="694" y="3767"/>
                    </a:lnTo>
                    <a:lnTo>
                      <a:pt x="1041" y="5316"/>
                    </a:lnTo>
                    <a:lnTo>
                      <a:pt x="1363" y="6865"/>
                    </a:lnTo>
                    <a:lnTo>
                      <a:pt x="1103" y="4994"/>
                    </a:lnTo>
                    <a:lnTo>
                      <a:pt x="570" y="2491"/>
                    </a:lnTo>
                    <a:lnTo>
                      <a:pt x="13" y="0"/>
                    </a:lnTo>
                    <a:close/>
                    <a:moveTo>
                      <a:pt x="3024" y="17422"/>
                    </a:moveTo>
                    <a:lnTo>
                      <a:pt x="3780" y="22502"/>
                    </a:lnTo>
                    <a:lnTo>
                      <a:pt x="3829" y="22551"/>
                    </a:lnTo>
                    <a:lnTo>
                      <a:pt x="3519" y="20383"/>
                    </a:lnTo>
                    <a:lnTo>
                      <a:pt x="3259" y="18487"/>
                    </a:lnTo>
                    <a:lnTo>
                      <a:pt x="3024" y="17422"/>
                    </a:lnTo>
                    <a:close/>
                  </a:path>
                </a:pathLst>
              </a:custGeom>
              <a:solidFill>
                <a:srgbClr val="402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68;p38">
                <a:extLst>
                  <a:ext uri="{FF2B5EF4-FFF2-40B4-BE49-F238E27FC236}">
                    <a16:creationId xmlns:a16="http://schemas.microsoft.com/office/drawing/2014/main" id="{FB190936-32D9-40C1-A0EC-FE4CA706BFE5}"/>
                  </a:ext>
                </a:extLst>
              </p:cNvPr>
              <p:cNvSpPr/>
              <p:nvPr/>
            </p:nvSpPr>
            <p:spPr>
              <a:xfrm>
                <a:off x="7115178" y="2655409"/>
                <a:ext cx="15708" cy="99875"/>
              </a:xfrm>
              <a:custGeom>
                <a:avLst/>
                <a:gdLst/>
                <a:ahLst/>
                <a:cxnLst/>
                <a:rect l="l" t="t" r="r" b="b"/>
                <a:pathLst>
                  <a:path w="807" h="5131" fill="none" extrusionOk="0">
                    <a:moveTo>
                      <a:pt x="1" y="1"/>
                    </a:moveTo>
                    <a:lnTo>
                      <a:pt x="1" y="1"/>
                    </a:lnTo>
                    <a:lnTo>
                      <a:pt x="757" y="5081"/>
                    </a:lnTo>
                    <a:lnTo>
                      <a:pt x="806" y="5130"/>
                    </a:lnTo>
                    <a:lnTo>
                      <a:pt x="806" y="5130"/>
                    </a:lnTo>
                    <a:lnTo>
                      <a:pt x="496" y="2962"/>
                    </a:lnTo>
                    <a:lnTo>
                      <a:pt x="236" y="1066"/>
                    </a:lnTo>
                    <a:lnTo>
                      <a:pt x="236" y="106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169;p38">
                <a:extLst>
                  <a:ext uri="{FF2B5EF4-FFF2-40B4-BE49-F238E27FC236}">
                    <a16:creationId xmlns:a16="http://schemas.microsoft.com/office/drawing/2014/main" id="{28D6CD4F-633C-B98D-6D30-BA1E1A8C1CB3}"/>
                  </a:ext>
                </a:extLst>
              </p:cNvPr>
              <p:cNvSpPr/>
              <p:nvPr/>
            </p:nvSpPr>
            <p:spPr>
              <a:xfrm>
                <a:off x="7056333" y="2316299"/>
                <a:ext cx="26550" cy="133627"/>
              </a:xfrm>
              <a:custGeom>
                <a:avLst/>
                <a:gdLst/>
                <a:ahLst/>
                <a:cxnLst/>
                <a:rect l="l" t="t" r="r" b="b"/>
                <a:pathLst>
                  <a:path w="1364" h="6865" fill="none" extrusionOk="0">
                    <a:moveTo>
                      <a:pt x="13" y="0"/>
                    </a:moveTo>
                    <a:lnTo>
                      <a:pt x="13" y="0"/>
                    </a:lnTo>
                    <a:lnTo>
                      <a:pt x="0" y="347"/>
                    </a:lnTo>
                    <a:lnTo>
                      <a:pt x="0" y="657"/>
                    </a:lnTo>
                    <a:lnTo>
                      <a:pt x="0" y="657"/>
                    </a:lnTo>
                    <a:lnTo>
                      <a:pt x="347" y="2218"/>
                    </a:lnTo>
                    <a:lnTo>
                      <a:pt x="694" y="3767"/>
                    </a:lnTo>
                    <a:lnTo>
                      <a:pt x="1041" y="5316"/>
                    </a:lnTo>
                    <a:lnTo>
                      <a:pt x="1363" y="6865"/>
                    </a:lnTo>
                    <a:lnTo>
                      <a:pt x="1363" y="6865"/>
                    </a:lnTo>
                    <a:lnTo>
                      <a:pt x="1103" y="4994"/>
                    </a:lnTo>
                    <a:lnTo>
                      <a:pt x="1103" y="4994"/>
                    </a:lnTo>
                    <a:lnTo>
                      <a:pt x="570" y="2491"/>
                    </a:lnTo>
                    <a:lnTo>
                      <a:pt x="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170;p38">
                <a:extLst>
                  <a:ext uri="{FF2B5EF4-FFF2-40B4-BE49-F238E27FC236}">
                    <a16:creationId xmlns:a16="http://schemas.microsoft.com/office/drawing/2014/main" id="{C0DA436E-A109-24F5-90B0-C0CB7A84051C}"/>
                  </a:ext>
                </a:extLst>
              </p:cNvPr>
              <p:cNvSpPr/>
              <p:nvPr/>
            </p:nvSpPr>
            <p:spPr>
              <a:xfrm>
                <a:off x="6376188" y="3129592"/>
                <a:ext cx="288705" cy="7494"/>
              </a:xfrm>
              <a:custGeom>
                <a:avLst/>
                <a:gdLst/>
                <a:ahLst/>
                <a:cxnLst/>
                <a:rect l="l" t="t" r="r" b="b"/>
                <a:pathLst>
                  <a:path w="14832" h="385" extrusionOk="0">
                    <a:moveTo>
                      <a:pt x="13989" y="1"/>
                    </a:moveTo>
                    <a:lnTo>
                      <a:pt x="0" y="360"/>
                    </a:lnTo>
                    <a:lnTo>
                      <a:pt x="273" y="385"/>
                    </a:lnTo>
                    <a:lnTo>
                      <a:pt x="558" y="385"/>
                    </a:lnTo>
                    <a:lnTo>
                      <a:pt x="14832" y="1"/>
                    </a:lnTo>
                    <a:close/>
                  </a:path>
                </a:pathLst>
              </a:custGeom>
              <a:solidFill>
                <a:srgbClr val="8F8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171;p38">
                <a:extLst>
                  <a:ext uri="{FF2B5EF4-FFF2-40B4-BE49-F238E27FC236}">
                    <a16:creationId xmlns:a16="http://schemas.microsoft.com/office/drawing/2014/main" id="{1B8D2B87-8B0A-A18B-418F-BDDDA5E7F750}"/>
                  </a:ext>
                </a:extLst>
              </p:cNvPr>
              <p:cNvSpPr/>
              <p:nvPr/>
            </p:nvSpPr>
            <p:spPr>
              <a:xfrm>
                <a:off x="6376188" y="3129592"/>
                <a:ext cx="288705" cy="7494"/>
              </a:xfrm>
              <a:custGeom>
                <a:avLst/>
                <a:gdLst/>
                <a:ahLst/>
                <a:cxnLst/>
                <a:rect l="l" t="t" r="r" b="b"/>
                <a:pathLst>
                  <a:path w="14832" h="385" fill="none" extrusionOk="0">
                    <a:moveTo>
                      <a:pt x="13989" y="1"/>
                    </a:moveTo>
                    <a:lnTo>
                      <a:pt x="0" y="360"/>
                    </a:lnTo>
                    <a:lnTo>
                      <a:pt x="0" y="360"/>
                    </a:lnTo>
                    <a:lnTo>
                      <a:pt x="273" y="385"/>
                    </a:lnTo>
                    <a:lnTo>
                      <a:pt x="558" y="385"/>
                    </a:lnTo>
                    <a:lnTo>
                      <a:pt x="14832" y="1"/>
                    </a:lnTo>
                    <a:lnTo>
                      <a:pt x="1398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172;p38">
                <a:extLst>
                  <a:ext uri="{FF2B5EF4-FFF2-40B4-BE49-F238E27FC236}">
                    <a16:creationId xmlns:a16="http://schemas.microsoft.com/office/drawing/2014/main" id="{D594C233-0181-1B22-DF0D-3914834603E3}"/>
                  </a:ext>
                </a:extLst>
              </p:cNvPr>
              <p:cNvSpPr/>
              <p:nvPr/>
            </p:nvSpPr>
            <p:spPr>
              <a:xfrm>
                <a:off x="6281624" y="2329088"/>
                <a:ext cx="876236" cy="807486"/>
              </a:xfrm>
              <a:custGeom>
                <a:avLst/>
                <a:gdLst/>
                <a:ahLst/>
                <a:cxnLst/>
                <a:rect l="l" t="t" r="r" b="b"/>
                <a:pathLst>
                  <a:path w="45016" h="41484" extrusionOk="0">
                    <a:moveTo>
                      <a:pt x="39799" y="0"/>
                    </a:moveTo>
                    <a:lnTo>
                      <a:pt x="39787" y="273"/>
                    </a:lnTo>
                    <a:lnTo>
                      <a:pt x="39725" y="1475"/>
                    </a:lnTo>
                    <a:lnTo>
                      <a:pt x="39651" y="2664"/>
                    </a:lnTo>
                    <a:lnTo>
                      <a:pt x="39564" y="3866"/>
                    </a:lnTo>
                    <a:lnTo>
                      <a:pt x="39453" y="5056"/>
                    </a:lnTo>
                    <a:lnTo>
                      <a:pt x="39304" y="6245"/>
                    </a:lnTo>
                    <a:lnTo>
                      <a:pt x="39229" y="6840"/>
                    </a:lnTo>
                    <a:lnTo>
                      <a:pt x="39143" y="7435"/>
                    </a:lnTo>
                    <a:lnTo>
                      <a:pt x="39044" y="8029"/>
                    </a:lnTo>
                    <a:lnTo>
                      <a:pt x="38945" y="8612"/>
                    </a:lnTo>
                    <a:lnTo>
                      <a:pt x="38833" y="9206"/>
                    </a:lnTo>
                    <a:lnTo>
                      <a:pt x="38709" y="9789"/>
                    </a:lnTo>
                    <a:lnTo>
                      <a:pt x="38498" y="10780"/>
                    </a:lnTo>
                    <a:lnTo>
                      <a:pt x="38251" y="11759"/>
                    </a:lnTo>
                    <a:lnTo>
                      <a:pt x="38114" y="12242"/>
                    </a:lnTo>
                    <a:lnTo>
                      <a:pt x="37978" y="12725"/>
                    </a:lnTo>
                    <a:lnTo>
                      <a:pt x="37829" y="13209"/>
                    </a:lnTo>
                    <a:lnTo>
                      <a:pt x="37668" y="13692"/>
                    </a:lnTo>
                    <a:lnTo>
                      <a:pt x="37507" y="14175"/>
                    </a:lnTo>
                    <a:lnTo>
                      <a:pt x="37334" y="14646"/>
                    </a:lnTo>
                    <a:lnTo>
                      <a:pt x="37160" y="15117"/>
                    </a:lnTo>
                    <a:lnTo>
                      <a:pt x="36974" y="15588"/>
                    </a:lnTo>
                    <a:lnTo>
                      <a:pt x="36776" y="16058"/>
                    </a:lnTo>
                    <a:lnTo>
                      <a:pt x="36578" y="16517"/>
                    </a:lnTo>
                    <a:lnTo>
                      <a:pt x="36367" y="16975"/>
                    </a:lnTo>
                    <a:lnTo>
                      <a:pt x="36144" y="17434"/>
                    </a:lnTo>
                    <a:lnTo>
                      <a:pt x="35921" y="17880"/>
                    </a:lnTo>
                    <a:lnTo>
                      <a:pt x="35686" y="18326"/>
                    </a:lnTo>
                    <a:lnTo>
                      <a:pt x="35450" y="18772"/>
                    </a:lnTo>
                    <a:lnTo>
                      <a:pt x="35203" y="19206"/>
                    </a:lnTo>
                    <a:lnTo>
                      <a:pt x="34942" y="19627"/>
                    </a:lnTo>
                    <a:lnTo>
                      <a:pt x="34670" y="20048"/>
                    </a:lnTo>
                    <a:lnTo>
                      <a:pt x="34397" y="20469"/>
                    </a:lnTo>
                    <a:lnTo>
                      <a:pt x="34112" y="20878"/>
                    </a:lnTo>
                    <a:lnTo>
                      <a:pt x="33815" y="21287"/>
                    </a:lnTo>
                    <a:lnTo>
                      <a:pt x="33517" y="21684"/>
                    </a:lnTo>
                    <a:lnTo>
                      <a:pt x="33208" y="22080"/>
                    </a:lnTo>
                    <a:lnTo>
                      <a:pt x="32886" y="22464"/>
                    </a:lnTo>
                    <a:lnTo>
                      <a:pt x="32551" y="22836"/>
                    </a:lnTo>
                    <a:lnTo>
                      <a:pt x="32216" y="23208"/>
                    </a:lnTo>
                    <a:lnTo>
                      <a:pt x="31869" y="23567"/>
                    </a:lnTo>
                    <a:lnTo>
                      <a:pt x="31510" y="23926"/>
                    </a:lnTo>
                    <a:lnTo>
                      <a:pt x="31176" y="24236"/>
                    </a:lnTo>
                    <a:lnTo>
                      <a:pt x="30829" y="24546"/>
                    </a:lnTo>
                    <a:lnTo>
                      <a:pt x="30482" y="24843"/>
                    </a:lnTo>
                    <a:lnTo>
                      <a:pt x="30135" y="25128"/>
                    </a:lnTo>
                    <a:lnTo>
                      <a:pt x="29775" y="25413"/>
                    </a:lnTo>
                    <a:lnTo>
                      <a:pt x="29416" y="25686"/>
                    </a:lnTo>
                    <a:lnTo>
                      <a:pt x="29044" y="25958"/>
                    </a:lnTo>
                    <a:lnTo>
                      <a:pt x="28673" y="26219"/>
                    </a:lnTo>
                    <a:lnTo>
                      <a:pt x="28289" y="26466"/>
                    </a:lnTo>
                    <a:lnTo>
                      <a:pt x="27905" y="26714"/>
                    </a:lnTo>
                    <a:lnTo>
                      <a:pt x="27520" y="26950"/>
                    </a:lnTo>
                    <a:lnTo>
                      <a:pt x="27124" y="27185"/>
                    </a:lnTo>
                    <a:lnTo>
                      <a:pt x="26331" y="27644"/>
                    </a:lnTo>
                    <a:lnTo>
                      <a:pt x="25513" y="28065"/>
                    </a:lnTo>
                    <a:lnTo>
                      <a:pt x="24695" y="28461"/>
                    </a:lnTo>
                    <a:lnTo>
                      <a:pt x="23853" y="28845"/>
                    </a:lnTo>
                    <a:lnTo>
                      <a:pt x="22998" y="29205"/>
                    </a:lnTo>
                    <a:lnTo>
                      <a:pt x="22143" y="29539"/>
                    </a:lnTo>
                    <a:lnTo>
                      <a:pt x="21276" y="29862"/>
                    </a:lnTo>
                    <a:lnTo>
                      <a:pt x="20408" y="30171"/>
                    </a:lnTo>
                    <a:lnTo>
                      <a:pt x="19541" y="30456"/>
                    </a:lnTo>
                    <a:lnTo>
                      <a:pt x="18661" y="30729"/>
                    </a:lnTo>
                    <a:lnTo>
                      <a:pt x="17781" y="30989"/>
                    </a:lnTo>
                    <a:lnTo>
                      <a:pt x="16902" y="31249"/>
                    </a:lnTo>
                    <a:lnTo>
                      <a:pt x="15130" y="31720"/>
                    </a:lnTo>
                    <a:lnTo>
                      <a:pt x="13346" y="32179"/>
                    </a:lnTo>
                    <a:lnTo>
                      <a:pt x="11574" y="32637"/>
                    </a:lnTo>
                    <a:lnTo>
                      <a:pt x="9789" y="33095"/>
                    </a:lnTo>
                    <a:lnTo>
                      <a:pt x="8910" y="33343"/>
                    </a:lnTo>
                    <a:lnTo>
                      <a:pt x="8030" y="33591"/>
                    </a:lnTo>
                    <a:lnTo>
                      <a:pt x="7150" y="33839"/>
                    </a:lnTo>
                    <a:lnTo>
                      <a:pt x="6271" y="34111"/>
                    </a:lnTo>
                    <a:lnTo>
                      <a:pt x="5403" y="34396"/>
                    </a:lnTo>
                    <a:lnTo>
                      <a:pt x="4536" y="34694"/>
                    </a:lnTo>
                    <a:lnTo>
                      <a:pt x="3991" y="34880"/>
                    </a:lnTo>
                    <a:lnTo>
                      <a:pt x="3446" y="35090"/>
                    </a:lnTo>
                    <a:lnTo>
                      <a:pt x="2913" y="35313"/>
                    </a:lnTo>
                    <a:lnTo>
                      <a:pt x="2392" y="35549"/>
                    </a:lnTo>
                    <a:lnTo>
                      <a:pt x="1872" y="35809"/>
                    </a:lnTo>
                    <a:lnTo>
                      <a:pt x="1624" y="35958"/>
                    </a:lnTo>
                    <a:lnTo>
                      <a:pt x="1376" y="36094"/>
                    </a:lnTo>
                    <a:lnTo>
                      <a:pt x="1141" y="36255"/>
                    </a:lnTo>
                    <a:lnTo>
                      <a:pt x="905" y="36416"/>
                    </a:lnTo>
                    <a:lnTo>
                      <a:pt x="670" y="36590"/>
                    </a:lnTo>
                    <a:lnTo>
                      <a:pt x="447" y="36763"/>
                    </a:lnTo>
                    <a:lnTo>
                      <a:pt x="212" y="36974"/>
                    </a:lnTo>
                    <a:lnTo>
                      <a:pt x="1" y="37184"/>
                    </a:lnTo>
                    <a:lnTo>
                      <a:pt x="125" y="37618"/>
                    </a:lnTo>
                    <a:lnTo>
                      <a:pt x="286" y="38039"/>
                    </a:lnTo>
                    <a:lnTo>
                      <a:pt x="447" y="38448"/>
                    </a:lnTo>
                    <a:lnTo>
                      <a:pt x="645" y="38832"/>
                    </a:lnTo>
                    <a:lnTo>
                      <a:pt x="757" y="39018"/>
                    </a:lnTo>
                    <a:lnTo>
                      <a:pt x="856" y="39192"/>
                    </a:lnTo>
                    <a:lnTo>
                      <a:pt x="980" y="39365"/>
                    </a:lnTo>
                    <a:lnTo>
                      <a:pt x="1104" y="39539"/>
                    </a:lnTo>
                    <a:lnTo>
                      <a:pt x="1228" y="39700"/>
                    </a:lnTo>
                    <a:lnTo>
                      <a:pt x="1364" y="39861"/>
                    </a:lnTo>
                    <a:lnTo>
                      <a:pt x="1500" y="40009"/>
                    </a:lnTo>
                    <a:lnTo>
                      <a:pt x="1649" y="40158"/>
                    </a:lnTo>
                    <a:lnTo>
                      <a:pt x="1798" y="40294"/>
                    </a:lnTo>
                    <a:lnTo>
                      <a:pt x="1959" y="40418"/>
                    </a:lnTo>
                    <a:lnTo>
                      <a:pt x="2120" y="40542"/>
                    </a:lnTo>
                    <a:lnTo>
                      <a:pt x="2293" y="40666"/>
                    </a:lnTo>
                    <a:lnTo>
                      <a:pt x="2467" y="40778"/>
                    </a:lnTo>
                    <a:lnTo>
                      <a:pt x="2653" y="40877"/>
                    </a:lnTo>
                    <a:lnTo>
                      <a:pt x="2838" y="40976"/>
                    </a:lnTo>
                    <a:lnTo>
                      <a:pt x="3037" y="41063"/>
                    </a:lnTo>
                    <a:lnTo>
                      <a:pt x="3235" y="41149"/>
                    </a:lnTo>
                    <a:lnTo>
                      <a:pt x="3446" y="41211"/>
                    </a:lnTo>
                    <a:lnTo>
                      <a:pt x="3669" y="41286"/>
                    </a:lnTo>
                    <a:lnTo>
                      <a:pt x="3892" y="41335"/>
                    </a:lnTo>
                    <a:lnTo>
                      <a:pt x="4127" y="41385"/>
                    </a:lnTo>
                    <a:lnTo>
                      <a:pt x="4362" y="41434"/>
                    </a:lnTo>
                    <a:lnTo>
                      <a:pt x="4610" y="41459"/>
                    </a:lnTo>
                    <a:lnTo>
                      <a:pt x="4858" y="41484"/>
                    </a:lnTo>
                    <a:lnTo>
                      <a:pt x="18847" y="41125"/>
                    </a:lnTo>
                    <a:lnTo>
                      <a:pt x="19714" y="41125"/>
                    </a:lnTo>
                    <a:lnTo>
                      <a:pt x="36082" y="41137"/>
                    </a:lnTo>
                    <a:lnTo>
                      <a:pt x="36590" y="41112"/>
                    </a:lnTo>
                    <a:lnTo>
                      <a:pt x="37086" y="41075"/>
                    </a:lnTo>
                    <a:lnTo>
                      <a:pt x="37569" y="41001"/>
                    </a:lnTo>
                    <a:lnTo>
                      <a:pt x="38052" y="40914"/>
                    </a:lnTo>
                    <a:lnTo>
                      <a:pt x="38523" y="40790"/>
                    </a:lnTo>
                    <a:lnTo>
                      <a:pt x="38982" y="40641"/>
                    </a:lnTo>
                    <a:lnTo>
                      <a:pt x="39428" y="40480"/>
                    </a:lnTo>
                    <a:lnTo>
                      <a:pt x="39861" y="40294"/>
                    </a:lnTo>
                    <a:lnTo>
                      <a:pt x="40283" y="40084"/>
                    </a:lnTo>
                    <a:lnTo>
                      <a:pt x="40692" y="39861"/>
                    </a:lnTo>
                    <a:lnTo>
                      <a:pt x="41088" y="39613"/>
                    </a:lnTo>
                    <a:lnTo>
                      <a:pt x="41472" y="39340"/>
                    </a:lnTo>
                    <a:lnTo>
                      <a:pt x="41832" y="39055"/>
                    </a:lnTo>
                    <a:lnTo>
                      <a:pt x="42191" y="38746"/>
                    </a:lnTo>
                    <a:lnTo>
                      <a:pt x="42513" y="38423"/>
                    </a:lnTo>
                    <a:lnTo>
                      <a:pt x="42835" y="38089"/>
                    </a:lnTo>
                    <a:lnTo>
                      <a:pt x="43133" y="37742"/>
                    </a:lnTo>
                    <a:lnTo>
                      <a:pt x="43405" y="37370"/>
                    </a:lnTo>
                    <a:lnTo>
                      <a:pt x="43665" y="36986"/>
                    </a:lnTo>
                    <a:lnTo>
                      <a:pt x="43901" y="36602"/>
                    </a:lnTo>
                    <a:lnTo>
                      <a:pt x="44111" y="36193"/>
                    </a:lnTo>
                    <a:lnTo>
                      <a:pt x="44310" y="35772"/>
                    </a:lnTo>
                    <a:lnTo>
                      <a:pt x="44483" y="35338"/>
                    </a:lnTo>
                    <a:lnTo>
                      <a:pt x="44632" y="34904"/>
                    </a:lnTo>
                    <a:lnTo>
                      <a:pt x="44756" y="34458"/>
                    </a:lnTo>
                    <a:lnTo>
                      <a:pt x="44867" y="34000"/>
                    </a:lnTo>
                    <a:lnTo>
                      <a:pt x="44942" y="33542"/>
                    </a:lnTo>
                    <a:lnTo>
                      <a:pt x="44991" y="33071"/>
                    </a:lnTo>
                    <a:lnTo>
                      <a:pt x="45016" y="32587"/>
                    </a:lnTo>
                    <a:lnTo>
                      <a:pt x="45016" y="32104"/>
                    </a:lnTo>
                    <a:lnTo>
                      <a:pt x="44991" y="31621"/>
                    </a:lnTo>
                    <a:lnTo>
                      <a:pt x="44929" y="31125"/>
                    </a:lnTo>
                    <a:lnTo>
                      <a:pt x="43579" y="21845"/>
                    </a:lnTo>
                    <a:lnTo>
                      <a:pt x="42823" y="16765"/>
                    </a:lnTo>
                    <a:lnTo>
                      <a:pt x="42525" y="14671"/>
                    </a:lnTo>
                    <a:lnTo>
                      <a:pt x="42092" y="11821"/>
                    </a:lnTo>
                    <a:lnTo>
                      <a:pt x="41732" y="9467"/>
                    </a:lnTo>
                    <a:lnTo>
                      <a:pt x="41460" y="7732"/>
                    </a:lnTo>
                    <a:lnTo>
                      <a:pt x="41348" y="7137"/>
                    </a:lnTo>
                    <a:lnTo>
                      <a:pt x="41274" y="6753"/>
                    </a:lnTo>
                    <a:lnTo>
                      <a:pt x="41162" y="6208"/>
                    </a:lnTo>
                    <a:lnTo>
                      <a:pt x="40840" y="4659"/>
                    </a:lnTo>
                    <a:lnTo>
                      <a:pt x="40493" y="3110"/>
                    </a:lnTo>
                    <a:lnTo>
                      <a:pt x="40146" y="1561"/>
                    </a:lnTo>
                    <a:lnTo>
                      <a:pt x="39799"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173;p38">
                <a:extLst>
                  <a:ext uri="{FF2B5EF4-FFF2-40B4-BE49-F238E27FC236}">
                    <a16:creationId xmlns:a16="http://schemas.microsoft.com/office/drawing/2014/main" id="{230B72F2-C6E5-040D-731F-0148FE887BEC}"/>
                  </a:ext>
                </a:extLst>
              </p:cNvPr>
              <p:cNvSpPr/>
              <p:nvPr/>
            </p:nvSpPr>
            <p:spPr>
              <a:xfrm>
                <a:off x="6281624" y="2329088"/>
                <a:ext cx="876236" cy="807486"/>
              </a:xfrm>
              <a:custGeom>
                <a:avLst/>
                <a:gdLst/>
                <a:ahLst/>
                <a:cxnLst/>
                <a:rect l="l" t="t" r="r" b="b"/>
                <a:pathLst>
                  <a:path w="45016" h="41484" fill="none" extrusionOk="0">
                    <a:moveTo>
                      <a:pt x="39799" y="0"/>
                    </a:moveTo>
                    <a:lnTo>
                      <a:pt x="39799" y="0"/>
                    </a:lnTo>
                    <a:lnTo>
                      <a:pt x="39787" y="273"/>
                    </a:lnTo>
                    <a:lnTo>
                      <a:pt x="39787" y="273"/>
                    </a:lnTo>
                    <a:lnTo>
                      <a:pt x="39725" y="1475"/>
                    </a:lnTo>
                    <a:lnTo>
                      <a:pt x="39651" y="2664"/>
                    </a:lnTo>
                    <a:lnTo>
                      <a:pt x="39564" y="3866"/>
                    </a:lnTo>
                    <a:lnTo>
                      <a:pt x="39453" y="5056"/>
                    </a:lnTo>
                    <a:lnTo>
                      <a:pt x="39304" y="6245"/>
                    </a:lnTo>
                    <a:lnTo>
                      <a:pt x="39229" y="6840"/>
                    </a:lnTo>
                    <a:lnTo>
                      <a:pt x="39143" y="7435"/>
                    </a:lnTo>
                    <a:lnTo>
                      <a:pt x="39044" y="8029"/>
                    </a:lnTo>
                    <a:lnTo>
                      <a:pt x="38945" y="8612"/>
                    </a:lnTo>
                    <a:lnTo>
                      <a:pt x="38833" y="9206"/>
                    </a:lnTo>
                    <a:lnTo>
                      <a:pt x="38709" y="9789"/>
                    </a:lnTo>
                    <a:lnTo>
                      <a:pt x="38709" y="9789"/>
                    </a:lnTo>
                    <a:lnTo>
                      <a:pt x="38498" y="10780"/>
                    </a:lnTo>
                    <a:lnTo>
                      <a:pt x="38251" y="11759"/>
                    </a:lnTo>
                    <a:lnTo>
                      <a:pt x="38114" y="12242"/>
                    </a:lnTo>
                    <a:lnTo>
                      <a:pt x="37978" y="12725"/>
                    </a:lnTo>
                    <a:lnTo>
                      <a:pt x="37829" y="13209"/>
                    </a:lnTo>
                    <a:lnTo>
                      <a:pt x="37668" y="13692"/>
                    </a:lnTo>
                    <a:lnTo>
                      <a:pt x="37507" y="14175"/>
                    </a:lnTo>
                    <a:lnTo>
                      <a:pt x="37334" y="14646"/>
                    </a:lnTo>
                    <a:lnTo>
                      <a:pt x="37160" y="15117"/>
                    </a:lnTo>
                    <a:lnTo>
                      <a:pt x="36974" y="15588"/>
                    </a:lnTo>
                    <a:lnTo>
                      <a:pt x="36776" y="16058"/>
                    </a:lnTo>
                    <a:lnTo>
                      <a:pt x="36578" y="16517"/>
                    </a:lnTo>
                    <a:lnTo>
                      <a:pt x="36367" y="16975"/>
                    </a:lnTo>
                    <a:lnTo>
                      <a:pt x="36144" y="17434"/>
                    </a:lnTo>
                    <a:lnTo>
                      <a:pt x="35921" y="17880"/>
                    </a:lnTo>
                    <a:lnTo>
                      <a:pt x="35686" y="18326"/>
                    </a:lnTo>
                    <a:lnTo>
                      <a:pt x="35450" y="18772"/>
                    </a:lnTo>
                    <a:lnTo>
                      <a:pt x="35203" y="19206"/>
                    </a:lnTo>
                    <a:lnTo>
                      <a:pt x="34942" y="19627"/>
                    </a:lnTo>
                    <a:lnTo>
                      <a:pt x="34670" y="20048"/>
                    </a:lnTo>
                    <a:lnTo>
                      <a:pt x="34397" y="20469"/>
                    </a:lnTo>
                    <a:lnTo>
                      <a:pt x="34112" y="20878"/>
                    </a:lnTo>
                    <a:lnTo>
                      <a:pt x="33815" y="21287"/>
                    </a:lnTo>
                    <a:lnTo>
                      <a:pt x="33517" y="21684"/>
                    </a:lnTo>
                    <a:lnTo>
                      <a:pt x="33208" y="22080"/>
                    </a:lnTo>
                    <a:lnTo>
                      <a:pt x="32886" y="22464"/>
                    </a:lnTo>
                    <a:lnTo>
                      <a:pt x="32551" y="22836"/>
                    </a:lnTo>
                    <a:lnTo>
                      <a:pt x="32216" y="23208"/>
                    </a:lnTo>
                    <a:lnTo>
                      <a:pt x="31869" y="23567"/>
                    </a:lnTo>
                    <a:lnTo>
                      <a:pt x="31510" y="23926"/>
                    </a:lnTo>
                    <a:lnTo>
                      <a:pt x="31510" y="23926"/>
                    </a:lnTo>
                    <a:lnTo>
                      <a:pt x="31176" y="24236"/>
                    </a:lnTo>
                    <a:lnTo>
                      <a:pt x="30829" y="24546"/>
                    </a:lnTo>
                    <a:lnTo>
                      <a:pt x="30482" y="24843"/>
                    </a:lnTo>
                    <a:lnTo>
                      <a:pt x="30135" y="25128"/>
                    </a:lnTo>
                    <a:lnTo>
                      <a:pt x="29775" y="25413"/>
                    </a:lnTo>
                    <a:lnTo>
                      <a:pt x="29416" y="25686"/>
                    </a:lnTo>
                    <a:lnTo>
                      <a:pt x="29044" y="25958"/>
                    </a:lnTo>
                    <a:lnTo>
                      <a:pt x="28673" y="26219"/>
                    </a:lnTo>
                    <a:lnTo>
                      <a:pt x="28289" y="26466"/>
                    </a:lnTo>
                    <a:lnTo>
                      <a:pt x="27905" y="26714"/>
                    </a:lnTo>
                    <a:lnTo>
                      <a:pt x="27520" y="26950"/>
                    </a:lnTo>
                    <a:lnTo>
                      <a:pt x="27124" y="27185"/>
                    </a:lnTo>
                    <a:lnTo>
                      <a:pt x="26331" y="27644"/>
                    </a:lnTo>
                    <a:lnTo>
                      <a:pt x="25513" y="28065"/>
                    </a:lnTo>
                    <a:lnTo>
                      <a:pt x="24695" y="28461"/>
                    </a:lnTo>
                    <a:lnTo>
                      <a:pt x="23853" y="28845"/>
                    </a:lnTo>
                    <a:lnTo>
                      <a:pt x="22998" y="29205"/>
                    </a:lnTo>
                    <a:lnTo>
                      <a:pt x="22143" y="29539"/>
                    </a:lnTo>
                    <a:lnTo>
                      <a:pt x="21276" y="29862"/>
                    </a:lnTo>
                    <a:lnTo>
                      <a:pt x="20408" y="30171"/>
                    </a:lnTo>
                    <a:lnTo>
                      <a:pt x="19541" y="30456"/>
                    </a:lnTo>
                    <a:lnTo>
                      <a:pt x="18661" y="30729"/>
                    </a:lnTo>
                    <a:lnTo>
                      <a:pt x="18661" y="30729"/>
                    </a:lnTo>
                    <a:lnTo>
                      <a:pt x="17781" y="30989"/>
                    </a:lnTo>
                    <a:lnTo>
                      <a:pt x="16902" y="31249"/>
                    </a:lnTo>
                    <a:lnTo>
                      <a:pt x="15130" y="31720"/>
                    </a:lnTo>
                    <a:lnTo>
                      <a:pt x="13346" y="32179"/>
                    </a:lnTo>
                    <a:lnTo>
                      <a:pt x="11574" y="32637"/>
                    </a:lnTo>
                    <a:lnTo>
                      <a:pt x="9789" y="33095"/>
                    </a:lnTo>
                    <a:lnTo>
                      <a:pt x="8910" y="33343"/>
                    </a:lnTo>
                    <a:lnTo>
                      <a:pt x="8030" y="33591"/>
                    </a:lnTo>
                    <a:lnTo>
                      <a:pt x="7150" y="33839"/>
                    </a:lnTo>
                    <a:lnTo>
                      <a:pt x="6271" y="34111"/>
                    </a:lnTo>
                    <a:lnTo>
                      <a:pt x="5403" y="34396"/>
                    </a:lnTo>
                    <a:lnTo>
                      <a:pt x="4536" y="34694"/>
                    </a:lnTo>
                    <a:lnTo>
                      <a:pt x="4536" y="34694"/>
                    </a:lnTo>
                    <a:lnTo>
                      <a:pt x="3991" y="34880"/>
                    </a:lnTo>
                    <a:lnTo>
                      <a:pt x="3446" y="35090"/>
                    </a:lnTo>
                    <a:lnTo>
                      <a:pt x="2913" y="35313"/>
                    </a:lnTo>
                    <a:lnTo>
                      <a:pt x="2392" y="35549"/>
                    </a:lnTo>
                    <a:lnTo>
                      <a:pt x="1872" y="35809"/>
                    </a:lnTo>
                    <a:lnTo>
                      <a:pt x="1624" y="35958"/>
                    </a:lnTo>
                    <a:lnTo>
                      <a:pt x="1376" y="36094"/>
                    </a:lnTo>
                    <a:lnTo>
                      <a:pt x="1141" y="36255"/>
                    </a:lnTo>
                    <a:lnTo>
                      <a:pt x="905" y="36416"/>
                    </a:lnTo>
                    <a:lnTo>
                      <a:pt x="670" y="36590"/>
                    </a:lnTo>
                    <a:lnTo>
                      <a:pt x="447" y="36763"/>
                    </a:lnTo>
                    <a:lnTo>
                      <a:pt x="447" y="36763"/>
                    </a:lnTo>
                    <a:lnTo>
                      <a:pt x="212" y="36974"/>
                    </a:lnTo>
                    <a:lnTo>
                      <a:pt x="1" y="37184"/>
                    </a:lnTo>
                    <a:lnTo>
                      <a:pt x="1" y="37184"/>
                    </a:lnTo>
                    <a:lnTo>
                      <a:pt x="125" y="37618"/>
                    </a:lnTo>
                    <a:lnTo>
                      <a:pt x="286" y="38039"/>
                    </a:lnTo>
                    <a:lnTo>
                      <a:pt x="447" y="38448"/>
                    </a:lnTo>
                    <a:lnTo>
                      <a:pt x="645" y="38832"/>
                    </a:lnTo>
                    <a:lnTo>
                      <a:pt x="757" y="39018"/>
                    </a:lnTo>
                    <a:lnTo>
                      <a:pt x="856" y="39192"/>
                    </a:lnTo>
                    <a:lnTo>
                      <a:pt x="980" y="39365"/>
                    </a:lnTo>
                    <a:lnTo>
                      <a:pt x="1104" y="39539"/>
                    </a:lnTo>
                    <a:lnTo>
                      <a:pt x="1228" y="39700"/>
                    </a:lnTo>
                    <a:lnTo>
                      <a:pt x="1364" y="39861"/>
                    </a:lnTo>
                    <a:lnTo>
                      <a:pt x="1500" y="40009"/>
                    </a:lnTo>
                    <a:lnTo>
                      <a:pt x="1649" y="40158"/>
                    </a:lnTo>
                    <a:lnTo>
                      <a:pt x="1798" y="40294"/>
                    </a:lnTo>
                    <a:lnTo>
                      <a:pt x="1959" y="40418"/>
                    </a:lnTo>
                    <a:lnTo>
                      <a:pt x="2120" y="40542"/>
                    </a:lnTo>
                    <a:lnTo>
                      <a:pt x="2293" y="40666"/>
                    </a:lnTo>
                    <a:lnTo>
                      <a:pt x="2467" y="40778"/>
                    </a:lnTo>
                    <a:lnTo>
                      <a:pt x="2653" y="40877"/>
                    </a:lnTo>
                    <a:lnTo>
                      <a:pt x="2838" y="40976"/>
                    </a:lnTo>
                    <a:lnTo>
                      <a:pt x="3037" y="41063"/>
                    </a:lnTo>
                    <a:lnTo>
                      <a:pt x="3235" y="41149"/>
                    </a:lnTo>
                    <a:lnTo>
                      <a:pt x="3446" y="41211"/>
                    </a:lnTo>
                    <a:lnTo>
                      <a:pt x="3669" y="41286"/>
                    </a:lnTo>
                    <a:lnTo>
                      <a:pt x="3892" y="41335"/>
                    </a:lnTo>
                    <a:lnTo>
                      <a:pt x="4127" y="41385"/>
                    </a:lnTo>
                    <a:lnTo>
                      <a:pt x="4362" y="41434"/>
                    </a:lnTo>
                    <a:lnTo>
                      <a:pt x="4610" y="41459"/>
                    </a:lnTo>
                    <a:lnTo>
                      <a:pt x="4858" y="41484"/>
                    </a:lnTo>
                    <a:lnTo>
                      <a:pt x="18847" y="41125"/>
                    </a:lnTo>
                    <a:lnTo>
                      <a:pt x="19690" y="41125"/>
                    </a:lnTo>
                    <a:lnTo>
                      <a:pt x="19714" y="41125"/>
                    </a:lnTo>
                    <a:lnTo>
                      <a:pt x="36082" y="41137"/>
                    </a:lnTo>
                    <a:lnTo>
                      <a:pt x="36082" y="41137"/>
                    </a:lnTo>
                    <a:lnTo>
                      <a:pt x="36590" y="41112"/>
                    </a:lnTo>
                    <a:lnTo>
                      <a:pt x="37086" y="41075"/>
                    </a:lnTo>
                    <a:lnTo>
                      <a:pt x="37569" y="41001"/>
                    </a:lnTo>
                    <a:lnTo>
                      <a:pt x="38052" y="40914"/>
                    </a:lnTo>
                    <a:lnTo>
                      <a:pt x="38523" y="40790"/>
                    </a:lnTo>
                    <a:lnTo>
                      <a:pt x="38982" y="40641"/>
                    </a:lnTo>
                    <a:lnTo>
                      <a:pt x="39428" y="40480"/>
                    </a:lnTo>
                    <a:lnTo>
                      <a:pt x="39861" y="40294"/>
                    </a:lnTo>
                    <a:lnTo>
                      <a:pt x="40283" y="40084"/>
                    </a:lnTo>
                    <a:lnTo>
                      <a:pt x="40692" y="39861"/>
                    </a:lnTo>
                    <a:lnTo>
                      <a:pt x="41088" y="39613"/>
                    </a:lnTo>
                    <a:lnTo>
                      <a:pt x="41472" y="39340"/>
                    </a:lnTo>
                    <a:lnTo>
                      <a:pt x="41832" y="39055"/>
                    </a:lnTo>
                    <a:lnTo>
                      <a:pt x="42191" y="38746"/>
                    </a:lnTo>
                    <a:lnTo>
                      <a:pt x="42513" y="38423"/>
                    </a:lnTo>
                    <a:lnTo>
                      <a:pt x="42835" y="38089"/>
                    </a:lnTo>
                    <a:lnTo>
                      <a:pt x="43133" y="37742"/>
                    </a:lnTo>
                    <a:lnTo>
                      <a:pt x="43405" y="37370"/>
                    </a:lnTo>
                    <a:lnTo>
                      <a:pt x="43665" y="36986"/>
                    </a:lnTo>
                    <a:lnTo>
                      <a:pt x="43901" y="36602"/>
                    </a:lnTo>
                    <a:lnTo>
                      <a:pt x="44111" y="36193"/>
                    </a:lnTo>
                    <a:lnTo>
                      <a:pt x="44310" y="35772"/>
                    </a:lnTo>
                    <a:lnTo>
                      <a:pt x="44483" y="35338"/>
                    </a:lnTo>
                    <a:lnTo>
                      <a:pt x="44632" y="34904"/>
                    </a:lnTo>
                    <a:lnTo>
                      <a:pt x="44756" y="34458"/>
                    </a:lnTo>
                    <a:lnTo>
                      <a:pt x="44867" y="34000"/>
                    </a:lnTo>
                    <a:lnTo>
                      <a:pt x="44942" y="33542"/>
                    </a:lnTo>
                    <a:lnTo>
                      <a:pt x="44991" y="33071"/>
                    </a:lnTo>
                    <a:lnTo>
                      <a:pt x="45016" y="32587"/>
                    </a:lnTo>
                    <a:lnTo>
                      <a:pt x="45016" y="32104"/>
                    </a:lnTo>
                    <a:lnTo>
                      <a:pt x="44991" y="31621"/>
                    </a:lnTo>
                    <a:lnTo>
                      <a:pt x="44929" y="31125"/>
                    </a:lnTo>
                    <a:lnTo>
                      <a:pt x="44929" y="31125"/>
                    </a:lnTo>
                    <a:lnTo>
                      <a:pt x="43579" y="21845"/>
                    </a:lnTo>
                    <a:lnTo>
                      <a:pt x="43579" y="21845"/>
                    </a:lnTo>
                    <a:lnTo>
                      <a:pt x="42823" y="16765"/>
                    </a:lnTo>
                    <a:lnTo>
                      <a:pt x="42823" y="16765"/>
                    </a:lnTo>
                    <a:lnTo>
                      <a:pt x="42525" y="14671"/>
                    </a:lnTo>
                    <a:lnTo>
                      <a:pt x="42525" y="14671"/>
                    </a:lnTo>
                    <a:lnTo>
                      <a:pt x="42092" y="11821"/>
                    </a:lnTo>
                    <a:lnTo>
                      <a:pt x="41732" y="9467"/>
                    </a:lnTo>
                    <a:lnTo>
                      <a:pt x="41460" y="7732"/>
                    </a:lnTo>
                    <a:lnTo>
                      <a:pt x="41348" y="7137"/>
                    </a:lnTo>
                    <a:lnTo>
                      <a:pt x="41274" y="6753"/>
                    </a:lnTo>
                    <a:lnTo>
                      <a:pt x="41274" y="6753"/>
                    </a:lnTo>
                    <a:lnTo>
                      <a:pt x="41162" y="6208"/>
                    </a:lnTo>
                    <a:lnTo>
                      <a:pt x="41162" y="6208"/>
                    </a:lnTo>
                    <a:lnTo>
                      <a:pt x="40840" y="4659"/>
                    </a:lnTo>
                    <a:lnTo>
                      <a:pt x="40493" y="3110"/>
                    </a:lnTo>
                    <a:lnTo>
                      <a:pt x="40146" y="1561"/>
                    </a:lnTo>
                    <a:lnTo>
                      <a:pt x="397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174;p38">
                <a:extLst>
                  <a:ext uri="{FF2B5EF4-FFF2-40B4-BE49-F238E27FC236}">
                    <a16:creationId xmlns:a16="http://schemas.microsoft.com/office/drawing/2014/main" id="{6E6507E9-A5D2-7EA8-31EE-4021A3489DEB}"/>
                  </a:ext>
                </a:extLst>
              </p:cNvPr>
              <p:cNvSpPr/>
              <p:nvPr/>
            </p:nvSpPr>
            <p:spPr>
              <a:xfrm>
                <a:off x="6585053" y="1941722"/>
                <a:ext cx="87320" cy="99388"/>
              </a:xfrm>
              <a:custGeom>
                <a:avLst/>
                <a:gdLst/>
                <a:ahLst/>
                <a:cxnLst/>
                <a:rect l="l" t="t" r="r" b="b"/>
                <a:pathLst>
                  <a:path w="4486" h="5106" extrusionOk="0">
                    <a:moveTo>
                      <a:pt x="583" y="1"/>
                    </a:moveTo>
                    <a:lnTo>
                      <a:pt x="533" y="13"/>
                    </a:lnTo>
                    <a:lnTo>
                      <a:pt x="496" y="26"/>
                    </a:lnTo>
                    <a:lnTo>
                      <a:pt x="446" y="50"/>
                    </a:lnTo>
                    <a:lnTo>
                      <a:pt x="422" y="88"/>
                    </a:lnTo>
                    <a:lnTo>
                      <a:pt x="360" y="162"/>
                    </a:lnTo>
                    <a:lnTo>
                      <a:pt x="310" y="249"/>
                    </a:lnTo>
                    <a:lnTo>
                      <a:pt x="260" y="360"/>
                    </a:lnTo>
                    <a:lnTo>
                      <a:pt x="236" y="459"/>
                    </a:lnTo>
                    <a:lnTo>
                      <a:pt x="186" y="633"/>
                    </a:lnTo>
                    <a:lnTo>
                      <a:pt x="124" y="868"/>
                    </a:lnTo>
                    <a:lnTo>
                      <a:pt x="87" y="1116"/>
                    </a:lnTo>
                    <a:lnTo>
                      <a:pt x="50" y="1351"/>
                    </a:lnTo>
                    <a:lnTo>
                      <a:pt x="25" y="1599"/>
                    </a:lnTo>
                    <a:lnTo>
                      <a:pt x="0" y="1835"/>
                    </a:lnTo>
                    <a:lnTo>
                      <a:pt x="0" y="2082"/>
                    </a:lnTo>
                    <a:lnTo>
                      <a:pt x="0" y="2330"/>
                    </a:lnTo>
                    <a:lnTo>
                      <a:pt x="13" y="2566"/>
                    </a:lnTo>
                    <a:lnTo>
                      <a:pt x="50" y="2900"/>
                    </a:lnTo>
                    <a:lnTo>
                      <a:pt x="99" y="3222"/>
                    </a:lnTo>
                    <a:lnTo>
                      <a:pt x="161" y="3545"/>
                    </a:lnTo>
                    <a:lnTo>
                      <a:pt x="236" y="3854"/>
                    </a:lnTo>
                    <a:lnTo>
                      <a:pt x="322" y="4176"/>
                    </a:lnTo>
                    <a:lnTo>
                      <a:pt x="422" y="4486"/>
                    </a:lnTo>
                    <a:lnTo>
                      <a:pt x="533" y="4796"/>
                    </a:lnTo>
                    <a:lnTo>
                      <a:pt x="657" y="5106"/>
                    </a:lnTo>
                    <a:lnTo>
                      <a:pt x="1314" y="4536"/>
                    </a:lnTo>
                    <a:lnTo>
                      <a:pt x="2503" y="3520"/>
                    </a:lnTo>
                    <a:lnTo>
                      <a:pt x="3730" y="2467"/>
                    </a:lnTo>
                    <a:lnTo>
                      <a:pt x="4201" y="2058"/>
                    </a:lnTo>
                    <a:lnTo>
                      <a:pt x="4486" y="1797"/>
                    </a:lnTo>
                    <a:lnTo>
                      <a:pt x="4337" y="1797"/>
                    </a:lnTo>
                    <a:lnTo>
                      <a:pt x="4176" y="1773"/>
                    </a:lnTo>
                    <a:lnTo>
                      <a:pt x="4015" y="1760"/>
                    </a:lnTo>
                    <a:lnTo>
                      <a:pt x="3866" y="1723"/>
                    </a:lnTo>
                    <a:lnTo>
                      <a:pt x="3556" y="1649"/>
                    </a:lnTo>
                    <a:lnTo>
                      <a:pt x="3247" y="1537"/>
                    </a:lnTo>
                    <a:lnTo>
                      <a:pt x="2949" y="1413"/>
                    </a:lnTo>
                    <a:lnTo>
                      <a:pt x="2664" y="1289"/>
                    </a:lnTo>
                    <a:lnTo>
                      <a:pt x="2082" y="992"/>
                    </a:lnTo>
                    <a:lnTo>
                      <a:pt x="1871" y="881"/>
                    </a:lnTo>
                    <a:lnTo>
                      <a:pt x="1661" y="757"/>
                    </a:lnTo>
                    <a:lnTo>
                      <a:pt x="1462" y="633"/>
                    </a:lnTo>
                    <a:lnTo>
                      <a:pt x="1276" y="496"/>
                    </a:lnTo>
                    <a:lnTo>
                      <a:pt x="1128" y="360"/>
                    </a:lnTo>
                    <a:lnTo>
                      <a:pt x="954" y="187"/>
                    </a:lnTo>
                    <a:lnTo>
                      <a:pt x="855" y="112"/>
                    </a:lnTo>
                    <a:lnTo>
                      <a:pt x="768" y="50"/>
                    </a:lnTo>
                    <a:lnTo>
                      <a:pt x="669"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175;p38">
                <a:extLst>
                  <a:ext uri="{FF2B5EF4-FFF2-40B4-BE49-F238E27FC236}">
                    <a16:creationId xmlns:a16="http://schemas.microsoft.com/office/drawing/2014/main" id="{81E0218E-027C-56A3-75A2-9F70BF18EA17}"/>
                  </a:ext>
                </a:extLst>
              </p:cNvPr>
              <p:cNvSpPr/>
              <p:nvPr/>
            </p:nvSpPr>
            <p:spPr>
              <a:xfrm>
                <a:off x="6672356" y="1941722"/>
                <a:ext cx="87573" cy="99388"/>
              </a:xfrm>
              <a:custGeom>
                <a:avLst/>
                <a:gdLst/>
                <a:ahLst/>
                <a:cxnLst/>
                <a:rect l="l" t="t" r="r" b="b"/>
                <a:pathLst>
                  <a:path w="4499" h="5106" extrusionOk="0">
                    <a:moveTo>
                      <a:pt x="3829" y="1"/>
                    </a:moveTo>
                    <a:lnTo>
                      <a:pt x="3730" y="50"/>
                    </a:lnTo>
                    <a:lnTo>
                      <a:pt x="3643" y="112"/>
                    </a:lnTo>
                    <a:lnTo>
                      <a:pt x="3544" y="187"/>
                    </a:lnTo>
                    <a:lnTo>
                      <a:pt x="3371" y="360"/>
                    </a:lnTo>
                    <a:lnTo>
                      <a:pt x="3222" y="496"/>
                    </a:lnTo>
                    <a:lnTo>
                      <a:pt x="3036" y="633"/>
                    </a:lnTo>
                    <a:lnTo>
                      <a:pt x="2838" y="757"/>
                    </a:lnTo>
                    <a:lnTo>
                      <a:pt x="2627" y="881"/>
                    </a:lnTo>
                    <a:lnTo>
                      <a:pt x="2417" y="992"/>
                    </a:lnTo>
                    <a:lnTo>
                      <a:pt x="1834" y="1289"/>
                    </a:lnTo>
                    <a:lnTo>
                      <a:pt x="1549" y="1413"/>
                    </a:lnTo>
                    <a:lnTo>
                      <a:pt x="1252" y="1537"/>
                    </a:lnTo>
                    <a:lnTo>
                      <a:pt x="942" y="1649"/>
                    </a:lnTo>
                    <a:lnTo>
                      <a:pt x="633" y="1723"/>
                    </a:lnTo>
                    <a:lnTo>
                      <a:pt x="484" y="1760"/>
                    </a:lnTo>
                    <a:lnTo>
                      <a:pt x="323" y="1773"/>
                    </a:lnTo>
                    <a:lnTo>
                      <a:pt x="162" y="1797"/>
                    </a:lnTo>
                    <a:lnTo>
                      <a:pt x="1" y="1797"/>
                    </a:lnTo>
                    <a:lnTo>
                      <a:pt x="298" y="2058"/>
                    </a:lnTo>
                    <a:lnTo>
                      <a:pt x="769" y="2467"/>
                    </a:lnTo>
                    <a:lnTo>
                      <a:pt x="1996" y="3520"/>
                    </a:lnTo>
                    <a:lnTo>
                      <a:pt x="3185" y="4536"/>
                    </a:lnTo>
                    <a:lnTo>
                      <a:pt x="3842" y="5106"/>
                    </a:lnTo>
                    <a:lnTo>
                      <a:pt x="3953" y="4796"/>
                    </a:lnTo>
                    <a:lnTo>
                      <a:pt x="4065" y="4486"/>
                    </a:lnTo>
                    <a:lnTo>
                      <a:pt x="4176" y="4176"/>
                    </a:lnTo>
                    <a:lnTo>
                      <a:pt x="4263" y="3854"/>
                    </a:lnTo>
                    <a:lnTo>
                      <a:pt x="4337" y="3545"/>
                    </a:lnTo>
                    <a:lnTo>
                      <a:pt x="4399" y="3222"/>
                    </a:lnTo>
                    <a:lnTo>
                      <a:pt x="4449" y="2900"/>
                    </a:lnTo>
                    <a:lnTo>
                      <a:pt x="4486" y="2566"/>
                    </a:lnTo>
                    <a:lnTo>
                      <a:pt x="4498" y="2330"/>
                    </a:lnTo>
                    <a:lnTo>
                      <a:pt x="4498" y="2082"/>
                    </a:lnTo>
                    <a:lnTo>
                      <a:pt x="4498" y="1835"/>
                    </a:lnTo>
                    <a:lnTo>
                      <a:pt x="4474" y="1599"/>
                    </a:lnTo>
                    <a:lnTo>
                      <a:pt x="4449" y="1351"/>
                    </a:lnTo>
                    <a:lnTo>
                      <a:pt x="4412" y="1116"/>
                    </a:lnTo>
                    <a:lnTo>
                      <a:pt x="4375" y="868"/>
                    </a:lnTo>
                    <a:lnTo>
                      <a:pt x="4313" y="633"/>
                    </a:lnTo>
                    <a:lnTo>
                      <a:pt x="4263" y="459"/>
                    </a:lnTo>
                    <a:lnTo>
                      <a:pt x="4226" y="360"/>
                    </a:lnTo>
                    <a:lnTo>
                      <a:pt x="4189" y="249"/>
                    </a:lnTo>
                    <a:lnTo>
                      <a:pt x="4139" y="162"/>
                    </a:lnTo>
                    <a:lnTo>
                      <a:pt x="4077" y="88"/>
                    </a:lnTo>
                    <a:lnTo>
                      <a:pt x="4052" y="50"/>
                    </a:lnTo>
                    <a:lnTo>
                      <a:pt x="4003" y="26"/>
                    </a:lnTo>
                    <a:lnTo>
                      <a:pt x="3966" y="13"/>
                    </a:lnTo>
                    <a:lnTo>
                      <a:pt x="391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176;p38">
                <a:extLst>
                  <a:ext uri="{FF2B5EF4-FFF2-40B4-BE49-F238E27FC236}">
                    <a16:creationId xmlns:a16="http://schemas.microsoft.com/office/drawing/2014/main" id="{C7B9C630-8648-2813-68ED-DE1177039F53}"/>
                  </a:ext>
                </a:extLst>
              </p:cNvPr>
              <p:cNvSpPr/>
              <p:nvPr/>
            </p:nvSpPr>
            <p:spPr>
              <a:xfrm>
                <a:off x="6442740" y="1510967"/>
                <a:ext cx="57422" cy="65383"/>
              </a:xfrm>
              <a:custGeom>
                <a:avLst/>
                <a:gdLst/>
                <a:ahLst/>
                <a:cxnLst/>
                <a:rect l="l" t="t" r="r" b="b"/>
                <a:pathLst>
                  <a:path w="2950" h="3359" extrusionOk="0">
                    <a:moveTo>
                      <a:pt x="1166" y="0"/>
                    </a:moveTo>
                    <a:lnTo>
                      <a:pt x="1079" y="13"/>
                    </a:lnTo>
                    <a:lnTo>
                      <a:pt x="1004" y="25"/>
                    </a:lnTo>
                    <a:lnTo>
                      <a:pt x="918" y="50"/>
                    </a:lnTo>
                    <a:lnTo>
                      <a:pt x="843" y="87"/>
                    </a:lnTo>
                    <a:lnTo>
                      <a:pt x="769" y="124"/>
                    </a:lnTo>
                    <a:lnTo>
                      <a:pt x="633" y="223"/>
                    </a:lnTo>
                    <a:lnTo>
                      <a:pt x="509" y="347"/>
                    </a:lnTo>
                    <a:lnTo>
                      <a:pt x="397" y="483"/>
                    </a:lnTo>
                    <a:lnTo>
                      <a:pt x="335" y="583"/>
                    </a:lnTo>
                    <a:lnTo>
                      <a:pt x="273" y="694"/>
                    </a:lnTo>
                    <a:lnTo>
                      <a:pt x="174" y="917"/>
                    </a:lnTo>
                    <a:lnTo>
                      <a:pt x="100" y="1153"/>
                    </a:lnTo>
                    <a:lnTo>
                      <a:pt x="50" y="1388"/>
                    </a:lnTo>
                    <a:lnTo>
                      <a:pt x="13" y="1611"/>
                    </a:lnTo>
                    <a:lnTo>
                      <a:pt x="1" y="1846"/>
                    </a:lnTo>
                    <a:lnTo>
                      <a:pt x="1" y="1970"/>
                    </a:lnTo>
                    <a:lnTo>
                      <a:pt x="13" y="2082"/>
                    </a:lnTo>
                    <a:lnTo>
                      <a:pt x="26" y="2193"/>
                    </a:lnTo>
                    <a:lnTo>
                      <a:pt x="50" y="2317"/>
                    </a:lnTo>
                    <a:lnTo>
                      <a:pt x="88" y="2416"/>
                    </a:lnTo>
                    <a:lnTo>
                      <a:pt x="125" y="2515"/>
                    </a:lnTo>
                    <a:lnTo>
                      <a:pt x="174" y="2602"/>
                    </a:lnTo>
                    <a:lnTo>
                      <a:pt x="236" y="2701"/>
                    </a:lnTo>
                    <a:lnTo>
                      <a:pt x="311" y="2776"/>
                    </a:lnTo>
                    <a:lnTo>
                      <a:pt x="385" y="2862"/>
                    </a:lnTo>
                    <a:lnTo>
                      <a:pt x="459" y="2937"/>
                    </a:lnTo>
                    <a:lnTo>
                      <a:pt x="546" y="3011"/>
                    </a:lnTo>
                    <a:lnTo>
                      <a:pt x="732" y="3123"/>
                    </a:lnTo>
                    <a:lnTo>
                      <a:pt x="930" y="3222"/>
                    </a:lnTo>
                    <a:lnTo>
                      <a:pt x="1128" y="3296"/>
                    </a:lnTo>
                    <a:lnTo>
                      <a:pt x="1339" y="3346"/>
                    </a:lnTo>
                    <a:lnTo>
                      <a:pt x="1438" y="3346"/>
                    </a:lnTo>
                    <a:lnTo>
                      <a:pt x="1550" y="3358"/>
                    </a:lnTo>
                    <a:lnTo>
                      <a:pt x="1649" y="3346"/>
                    </a:lnTo>
                    <a:lnTo>
                      <a:pt x="1760" y="3333"/>
                    </a:lnTo>
                    <a:lnTo>
                      <a:pt x="1859" y="3308"/>
                    </a:lnTo>
                    <a:lnTo>
                      <a:pt x="1959" y="3271"/>
                    </a:lnTo>
                    <a:lnTo>
                      <a:pt x="2058" y="3234"/>
                    </a:lnTo>
                    <a:lnTo>
                      <a:pt x="2144" y="3197"/>
                    </a:lnTo>
                    <a:lnTo>
                      <a:pt x="2330" y="3085"/>
                    </a:lnTo>
                    <a:lnTo>
                      <a:pt x="2491" y="2949"/>
                    </a:lnTo>
                    <a:lnTo>
                      <a:pt x="2566" y="2875"/>
                    </a:lnTo>
                    <a:lnTo>
                      <a:pt x="2628" y="2800"/>
                    </a:lnTo>
                    <a:lnTo>
                      <a:pt x="2690" y="2714"/>
                    </a:lnTo>
                    <a:lnTo>
                      <a:pt x="2752" y="2627"/>
                    </a:lnTo>
                    <a:lnTo>
                      <a:pt x="2838" y="2429"/>
                    </a:lnTo>
                    <a:lnTo>
                      <a:pt x="2900" y="2243"/>
                    </a:lnTo>
                    <a:lnTo>
                      <a:pt x="2937" y="2057"/>
                    </a:lnTo>
                    <a:lnTo>
                      <a:pt x="2950" y="1871"/>
                    </a:lnTo>
                    <a:lnTo>
                      <a:pt x="2937" y="1685"/>
                    </a:lnTo>
                    <a:lnTo>
                      <a:pt x="2888" y="1499"/>
                    </a:lnTo>
                    <a:lnTo>
                      <a:pt x="2838" y="1326"/>
                    </a:lnTo>
                    <a:lnTo>
                      <a:pt x="2752" y="1153"/>
                    </a:lnTo>
                    <a:lnTo>
                      <a:pt x="2652" y="991"/>
                    </a:lnTo>
                    <a:lnTo>
                      <a:pt x="2541" y="830"/>
                    </a:lnTo>
                    <a:lnTo>
                      <a:pt x="2417" y="682"/>
                    </a:lnTo>
                    <a:lnTo>
                      <a:pt x="2281" y="545"/>
                    </a:lnTo>
                    <a:lnTo>
                      <a:pt x="2132" y="421"/>
                    </a:lnTo>
                    <a:lnTo>
                      <a:pt x="1971" y="310"/>
                    </a:lnTo>
                    <a:lnTo>
                      <a:pt x="1810" y="198"/>
                    </a:lnTo>
                    <a:lnTo>
                      <a:pt x="1636" y="112"/>
                    </a:lnTo>
                    <a:lnTo>
                      <a:pt x="1537" y="75"/>
                    </a:lnTo>
                    <a:lnTo>
                      <a:pt x="1438" y="37"/>
                    </a:lnTo>
                    <a:lnTo>
                      <a:pt x="1351" y="13"/>
                    </a:lnTo>
                    <a:lnTo>
                      <a:pt x="1252"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177;p38">
                <a:extLst>
                  <a:ext uri="{FF2B5EF4-FFF2-40B4-BE49-F238E27FC236}">
                    <a16:creationId xmlns:a16="http://schemas.microsoft.com/office/drawing/2014/main" id="{3331AE4D-884A-9923-1E12-AF4A4FAE0B47}"/>
                  </a:ext>
                </a:extLst>
              </p:cNvPr>
              <p:cNvSpPr/>
              <p:nvPr/>
            </p:nvSpPr>
            <p:spPr>
              <a:xfrm>
                <a:off x="6784750" y="1510967"/>
                <a:ext cx="57422" cy="65383"/>
              </a:xfrm>
              <a:custGeom>
                <a:avLst/>
                <a:gdLst/>
                <a:ahLst/>
                <a:cxnLst/>
                <a:rect l="l" t="t" r="r" b="b"/>
                <a:pathLst>
                  <a:path w="2950" h="3359" extrusionOk="0">
                    <a:moveTo>
                      <a:pt x="1165" y="0"/>
                    </a:moveTo>
                    <a:lnTo>
                      <a:pt x="1091" y="13"/>
                    </a:lnTo>
                    <a:lnTo>
                      <a:pt x="1004" y="25"/>
                    </a:lnTo>
                    <a:lnTo>
                      <a:pt x="930" y="50"/>
                    </a:lnTo>
                    <a:lnTo>
                      <a:pt x="843" y="87"/>
                    </a:lnTo>
                    <a:lnTo>
                      <a:pt x="781" y="124"/>
                    </a:lnTo>
                    <a:lnTo>
                      <a:pt x="633" y="223"/>
                    </a:lnTo>
                    <a:lnTo>
                      <a:pt x="521" y="347"/>
                    </a:lnTo>
                    <a:lnTo>
                      <a:pt x="410" y="483"/>
                    </a:lnTo>
                    <a:lnTo>
                      <a:pt x="335" y="583"/>
                    </a:lnTo>
                    <a:lnTo>
                      <a:pt x="286" y="694"/>
                    </a:lnTo>
                    <a:lnTo>
                      <a:pt x="174" y="917"/>
                    </a:lnTo>
                    <a:lnTo>
                      <a:pt x="100" y="1153"/>
                    </a:lnTo>
                    <a:lnTo>
                      <a:pt x="50" y="1388"/>
                    </a:lnTo>
                    <a:lnTo>
                      <a:pt x="13" y="1611"/>
                    </a:lnTo>
                    <a:lnTo>
                      <a:pt x="1" y="1846"/>
                    </a:lnTo>
                    <a:lnTo>
                      <a:pt x="1" y="1970"/>
                    </a:lnTo>
                    <a:lnTo>
                      <a:pt x="13" y="2082"/>
                    </a:lnTo>
                    <a:lnTo>
                      <a:pt x="25" y="2193"/>
                    </a:lnTo>
                    <a:lnTo>
                      <a:pt x="63" y="2317"/>
                    </a:lnTo>
                    <a:lnTo>
                      <a:pt x="87" y="2416"/>
                    </a:lnTo>
                    <a:lnTo>
                      <a:pt x="137" y="2515"/>
                    </a:lnTo>
                    <a:lnTo>
                      <a:pt x="187" y="2602"/>
                    </a:lnTo>
                    <a:lnTo>
                      <a:pt x="248" y="2701"/>
                    </a:lnTo>
                    <a:lnTo>
                      <a:pt x="310" y="2776"/>
                    </a:lnTo>
                    <a:lnTo>
                      <a:pt x="385" y="2862"/>
                    </a:lnTo>
                    <a:lnTo>
                      <a:pt x="459" y="2937"/>
                    </a:lnTo>
                    <a:lnTo>
                      <a:pt x="546" y="3011"/>
                    </a:lnTo>
                    <a:lnTo>
                      <a:pt x="732" y="3123"/>
                    </a:lnTo>
                    <a:lnTo>
                      <a:pt x="930" y="3222"/>
                    </a:lnTo>
                    <a:lnTo>
                      <a:pt x="1141" y="3296"/>
                    </a:lnTo>
                    <a:lnTo>
                      <a:pt x="1339" y="3346"/>
                    </a:lnTo>
                    <a:lnTo>
                      <a:pt x="1450" y="3346"/>
                    </a:lnTo>
                    <a:lnTo>
                      <a:pt x="1549" y="3358"/>
                    </a:lnTo>
                    <a:lnTo>
                      <a:pt x="1661" y="3346"/>
                    </a:lnTo>
                    <a:lnTo>
                      <a:pt x="1760" y="3333"/>
                    </a:lnTo>
                    <a:lnTo>
                      <a:pt x="1859" y="3308"/>
                    </a:lnTo>
                    <a:lnTo>
                      <a:pt x="1958" y="3271"/>
                    </a:lnTo>
                    <a:lnTo>
                      <a:pt x="2058" y="3234"/>
                    </a:lnTo>
                    <a:lnTo>
                      <a:pt x="2157" y="3197"/>
                    </a:lnTo>
                    <a:lnTo>
                      <a:pt x="2330" y="3085"/>
                    </a:lnTo>
                    <a:lnTo>
                      <a:pt x="2491" y="2949"/>
                    </a:lnTo>
                    <a:lnTo>
                      <a:pt x="2566" y="2875"/>
                    </a:lnTo>
                    <a:lnTo>
                      <a:pt x="2640" y="2800"/>
                    </a:lnTo>
                    <a:lnTo>
                      <a:pt x="2702" y="2714"/>
                    </a:lnTo>
                    <a:lnTo>
                      <a:pt x="2751" y="2627"/>
                    </a:lnTo>
                    <a:lnTo>
                      <a:pt x="2850" y="2429"/>
                    </a:lnTo>
                    <a:lnTo>
                      <a:pt x="2912" y="2243"/>
                    </a:lnTo>
                    <a:lnTo>
                      <a:pt x="2950" y="2057"/>
                    </a:lnTo>
                    <a:lnTo>
                      <a:pt x="2950" y="1871"/>
                    </a:lnTo>
                    <a:lnTo>
                      <a:pt x="2937" y="1685"/>
                    </a:lnTo>
                    <a:lnTo>
                      <a:pt x="2900" y="1499"/>
                    </a:lnTo>
                    <a:lnTo>
                      <a:pt x="2838" y="1326"/>
                    </a:lnTo>
                    <a:lnTo>
                      <a:pt x="2751" y="1153"/>
                    </a:lnTo>
                    <a:lnTo>
                      <a:pt x="2665" y="991"/>
                    </a:lnTo>
                    <a:lnTo>
                      <a:pt x="2553" y="830"/>
                    </a:lnTo>
                    <a:lnTo>
                      <a:pt x="2417" y="682"/>
                    </a:lnTo>
                    <a:lnTo>
                      <a:pt x="2281" y="545"/>
                    </a:lnTo>
                    <a:lnTo>
                      <a:pt x="2132" y="421"/>
                    </a:lnTo>
                    <a:lnTo>
                      <a:pt x="1971" y="310"/>
                    </a:lnTo>
                    <a:lnTo>
                      <a:pt x="1810" y="198"/>
                    </a:lnTo>
                    <a:lnTo>
                      <a:pt x="1649" y="112"/>
                    </a:lnTo>
                    <a:lnTo>
                      <a:pt x="1549" y="75"/>
                    </a:lnTo>
                    <a:lnTo>
                      <a:pt x="1450" y="37"/>
                    </a:lnTo>
                    <a:lnTo>
                      <a:pt x="1351" y="13"/>
                    </a:lnTo>
                    <a:lnTo>
                      <a:pt x="1265"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178;p38">
                <a:extLst>
                  <a:ext uri="{FF2B5EF4-FFF2-40B4-BE49-F238E27FC236}">
                    <a16:creationId xmlns:a16="http://schemas.microsoft.com/office/drawing/2014/main" id="{2BE89DD5-278B-9988-36A6-87C20D82428F}"/>
                  </a:ext>
                </a:extLst>
              </p:cNvPr>
              <p:cNvSpPr/>
              <p:nvPr/>
            </p:nvSpPr>
            <p:spPr>
              <a:xfrm>
                <a:off x="6626534" y="1530491"/>
                <a:ext cx="52828" cy="91680"/>
              </a:xfrm>
              <a:custGeom>
                <a:avLst/>
                <a:gdLst/>
                <a:ahLst/>
                <a:cxnLst/>
                <a:rect l="l" t="t" r="r" b="b"/>
                <a:pathLst>
                  <a:path w="2714" h="4710" extrusionOk="0">
                    <a:moveTo>
                      <a:pt x="1041" y="1"/>
                    </a:moveTo>
                    <a:lnTo>
                      <a:pt x="868" y="13"/>
                    </a:lnTo>
                    <a:lnTo>
                      <a:pt x="694" y="50"/>
                    </a:lnTo>
                    <a:lnTo>
                      <a:pt x="533" y="88"/>
                    </a:lnTo>
                    <a:lnTo>
                      <a:pt x="459" y="112"/>
                    </a:lnTo>
                    <a:lnTo>
                      <a:pt x="397" y="150"/>
                    </a:lnTo>
                    <a:lnTo>
                      <a:pt x="347" y="187"/>
                    </a:lnTo>
                    <a:lnTo>
                      <a:pt x="298" y="236"/>
                    </a:lnTo>
                    <a:lnTo>
                      <a:pt x="261" y="273"/>
                    </a:lnTo>
                    <a:lnTo>
                      <a:pt x="236" y="323"/>
                    </a:lnTo>
                    <a:lnTo>
                      <a:pt x="199" y="422"/>
                    </a:lnTo>
                    <a:lnTo>
                      <a:pt x="174" y="546"/>
                    </a:lnTo>
                    <a:lnTo>
                      <a:pt x="174" y="670"/>
                    </a:lnTo>
                    <a:lnTo>
                      <a:pt x="162" y="918"/>
                    </a:lnTo>
                    <a:lnTo>
                      <a:pt x="162" y="1017"/>
                    </a:lnTo>
                    <a:lnTo>
                      <a:pt x="149" y="1116"/>
                    </a:lnTo>
                    <a:lnTo>
                      <a:pt x="75" y="1698"/>
                    </a:lnTo>
                    <a:lnTo>
                      <a:pt x="25" y="2281"/>
                    </a:lnTo>
                    <a:lnTo>
                      <a:pt x="13" y="2578"/>
                    </a:lnTo>
                    <a:lnTo>
                      <a:pt x="0" y="2863"/>
                    </a:lnTo>
                    <a:lnTo>
                      <a:pt x="0" y="3148"/>
                    </a:lnTo>
                    <a:lnTo>
                      <a:pt x="13" y="3445"/>
                    </a:lnTo>
                    <a:lnTo>
                      <a:pt x="25" y="3582"/>
                    </a:lnTo>
                    <a:lnTo>
                      <a:pt x="50" y="3718"/>
                    </a:lnTo>
                    <a:lnTo>
                      <a:pt x="75" y="3867"/>
                    </a:lnTo>
                    <a:lnTo>
                      <a:pt x="112" y="4003"/>
                    </a:lnTo>
                    <a:lnTo>
                      <a:pt x="174" y="4127"/>
                    </a:lnTo>
                    <a:lnTo>
                      <a:pt x="248" y="4251"/>
                    </a:lnTo>
                    <a:lnTo>
                      <a:pt x="347" y="4362"/>
                    </a:lnTo>
                    <a:lnTo>
                      <a:pt x="471" y="4474"/>
                    </a:lnTo>
                    <a:lnTo>
                      <a:pt x="533" y="4523"/>
                    </a:lnTo>
                    <a:lnTo>
                      <a:pt x="620" y="4561"/>
                    </a:lnTo>
                    <a:lnTo>
                      <a:pt x="806" y="4635"/>
                    </a:lnTo>
                    <a:lnTo>
                      <a:pt x="1004" y="4684"/>
                    </a:lnTo>
                    <a:lnTo>
                      <a:pt x="1215" y="4709"/>
                    </a:lnTo>
                    <a:lnTo>
                      <a:pt x="1425" y="4697"/>
                    </a:lnTo>
                    <a:lnTo>
                      <a:pt x="1537" y="4684"/>
                    </a:lnTo>
                    <a:lnTo>
                      <a:pt x="1636" y="4672"/>
                    </a:lnTo>
                    <a:lnTo>
                      <a:pt x="1735" y="4647"/>
                    </a:lnTo>
                    <a:lnTo>
                      <a:pt x="1834" y="4610"/>
                    </a:lnTo>
                    <a:lnTo>
                      <a:pt x="1921" y="4561"/>
                    </a:lnTo>
                    <a:lnTo>
                      <a:pt x="1995" y="4511"/>
                    </a:lnTo>
                    <a:lnTo>
                      <a:pt x="2070" y="4461"/>
                    </a:lnTo>
                    <a:lnTo>
                      <a:pt x="2132" y="4399"/>
                    </a:lnTo>
                    <a:lnTo>
                      <a:pt x="2181" y="4338"/>
                    </a:lnTo>
                    <a:lnTo>
                      <a:pt x="2231" y="4263"/>
                    </a:lnTo>
                    <a:lnTo>
                      <a:pt x="2293" y="4127"/>
                    </a:lnTo>
                    <a:lnTo>
                      <a:pt x="2355" y="3991"/>
                    </a:lnTo>
                    <a:lnTo>
                      <a:pt x="2441" y="3693"/>
                    </a:lnTo>
                    <a:lnTo>
                      <a:pt x="2528" y="3383"/>
                    </a:lnTo>
                    <a:lnTo>
                      <a:pt x="2590" y="3086"/>
                    </a:lnTo>
                    <a:lnTo>
                      <a:pt x="2640" y="2776"/>
                    </a:lnTo>
                    <a:lnTo>
                      <a:pt x="2677" y="2479"/>
                    </a:lnTo>
                    <a:lnTo>
                      <a:pt x="2702" y="2182"/>
                    </a:lnTo>
                    <a:lnTo>
                      <a:pt x="2714" y="1872"/>
                    </a:lnTo>
                    <a:lnTo>
                      <a:pt x="2702" y="1574"/>
                    </a:lnTo>
                    <a:lnTo>
                      <a:pt x="2689" y="1339"/>
                    </a:lnTo>
                    <a:lnTo>
                      <a:pt x="2652" y="1104"/>
                    </a:lnTo>
                    <a:lnTo>
                      <a:pt x="2615" y="992"/>
                    </a:lnTo>
                    <a:lnTo>
                      <a:pt x="2578" y="881"/>
                    </a:lnTo>
                    <a:lnTo>
                      <a:pt x="2528" y="769"/>
                    </a:lnTo>
                    <a:lnTo>
                      <a:pt x="2466" y="658"/>
                    </a:lnTo>
                    <a:lnTo>
                      <a:pt x="2392" y="546"/>
                    </a:lnTo>
                    <a:lnTo>
                      <a:pt x="2305" y="447"/>
                    </a:lnTo>
                    <a:lnTo>
                      <a:pt x="2206" y="360"/>
                    </a:lnTo>
                    <a:lnTo>
                      <a:pt x="2094" y="273"/>
                    </a:lnTo>
                    <a:lnTo>
                      <a:pt x="1971" y="199"/>
                    </a:lnTo>
                    <a:lnTo>
                      <a:pt x="1822" y="137"/>
                    </a:lnTo>
                    <a:lnTo>
                      <a:pt x="1673" y="75"/>
                    </a:lnTo>
                    <a:lnTo>
                      <a:pt x="1512" y="38"/>
                    </a:lnTo>
                    <a:lnTo>
                      <a:pt x="1376" y="13"/>
                    </a:lnTo>
                    <a:lnTo>
                      <a:pt x="1215" y="1"/>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179;p38">
                <a:extLst>
                  <a:ext uri="{FF2B5EF4-FFF2-40B4-BE49-F238E27FC236}">
                    <a16:creationId xmlns:a16="http://schemas.microsoft.com/office/drawing/2014/main" id="{F6961870-A1A9-4A50-7F13-3BE09ED4319F}"/>
                  </a:ext>
                </a:extLst>
              </p:cNvPr>
              <p:cNvSpPr/>
              <p:nvPr/>
            </p:nvSpPr>
            <p:spPr>
              <a:xfrm>
                <a:off x="6393064" y="1414729"/>
                <a:ext cx="143282" cy="31378"/>
              </a:xfrm>
              <a:custGeom>
                <a:avLst/>
                <a:gdLst/>
                <a:ahLst/>
                <a:cxnLst/>
                <a:rect l="l" t="t" r="r" b="b"/>
                <a:pathLst>
                  <a:path w="7361" h="1612" extrusionOk="0">
                    <a:moveTo>
                      <a:pt x="3457" y="0"/>
                    </a:moveTo>
                    <a:lnTo>
                      <a:pt x="2887" y="13"/>
                    </a:lnTo>
                    <a:lnTo>
                      <a:pt x="2330" y="62"/>
                    </a:lnTo>
                    <a:lnTo>
                      <a:pt x="2045" y="87"/>
                    </a:lnTo>
                    <a:lnTo>
                      <a:pt x="1760" y="137"/>
                    </a:lnTo>
                    <a:lnTo>
                      <a:pt x="1475" y="186"/>
                    </a:lnTo>
                    <a:lnTo>
                      <a:pt x="1202" y="261"/>
                    </a:lnTo>
                    <a:lnTo>
                      <a:pt x="942" y="360"/>
                    </a:lnTo>
                    <a:lnTo>
                      <a:pt x="682" y="471"/>
                    </a:lnTo>
                    <a:lnTo>
                      <a:pt x="558" y="546"/>
                    </a:lnTo>
                    <a:lnTo>
                      <a:pt x="409" y="669"/>
                    </a:lnTo>
                    <a:lnTo>
                      <a:pt x="261" y="818"/>
                    </a:lnTo>
                    <a:lnTo>
                      <a:pt x="186" y="905"/>
                    </a:lnTo>
                    <a:lnTo>
                      <a:pt x="124" y="992"/>
                    </a:lnTo>
                    <a:lnTo>
                      <a:pt x="62" y="1078"/>
                    </a:lnTo>
                    <a:lnTo>
                      <a:pt x="25" y="1165"/>
                    </a:lnTo>
                    <a:lnTo>
                      <a:pt x="0" y="1252"/>
                    </a:lnTo>
                    <a:lnTo>
                      <a:pt x="0" y="1339"/>
                    </a:lnTo>
                    <a:lnTo>
                      <a:pt x="13" y="1413"/>
                    </a:lnTo>
                    <a:lnTo>
                      <a:pt x="62" y="1487"/>
                    </a:lnTo>
                    <a:lnTo>
                      <a:pt x="137" y="1549"/>
                    </a:lnTo>
                    <a:lnTo>
                      <a:pt x="248" y="1599"/>
                    </a:lnTo>
                    <a:lnTo>
                      <a:pt x="285" y="1611"/>
                    </a:lnTo>
                    <a:lnTo>
                      <a:pt x="335" y="1611"/>
                    </a:lnTo>
                    <a:lnTo>
                      <a:pt x="446" y="1599"/>
                    </a:lnTo>
                    <a:lnTo>
                      <a:pt x="558" y="1562"/>
                    </a:lnTo>
                    <a:lnTo>
                      <a:pt x="682" y="1512"/>
                    </a:lnTo>
                    <a:lnTo>
                      <a:pt x="917" y="1388"/>
                    </a:lnTo>
                    <a:lnTo>
                      <a:pt x="1029" y="1339"/>
                    </a:lnTo>
                    <a:lnTo>
                      <a:pt x="1116" y="1301"/>
                    </a:lnTo>
                    <a:lnTo>
                      <a:pt x="1388" y="1227"/>
                    </a:lnTo>
                    <a:lnTo>
                      <a:pt x="1661" y="1165"/>
                    </a:lnTo>
                    <a:lnTo>
                      <a:pt x="1946" y="1103"/>
                    </a:lnTo>
                    <a:lnTo>
                      <a:pt x="2231" y="1066"/>
                    </a:lnTo>
                    <a:lnTo>
                      <a:pt x="2503" y="1041"/>
                    </a:lnTo>
                    <a:lnTo>
                      <a:pt x="2788" y="1016"/>
                    </a:lnTo>
                    <a:lnTo>
                      <a:pt x="3073" y="1004"/>
                    </a:lnTo>
                    <a:lnTo>
                      <a:pt x="3358" y="1016"/>
                    </a:lnTo>
                    <a:lnTo>
                      <a:pt x="3643" y="1029"/>
                    </a:lnTo>
                    <a:lnTo>
                      <a:pt x="3928" y="1066"/>
                    </a:lnTo>
                    <a:lnTo>
                      <a:pt x="4213" y="1103"/>
                    </a:lnTo>
                    <a:lnTo>
                      <a:pt x="4486" y="1153"/>
                    </a:lnTo>
                    <a:lnTo>
                      <a:pt x="4808" y="1227"/>
                    </a:lnTo>
                    <a:lnTo>
                      <a:pt x="5142" y="1314"/>
                    </a:lnTo>
                    <a:lnTo>
                      <a:pt x="5465" y="1400"/>
                    </a:lnTo>
                    <a:lnTo>
                      <a:pt x="5787" y="1475"/>
                    </a:lnTo>
                    <a:lnTo>
                      <a:pt x="6109" y="1537"/>
                    </a:lnTo>
                    <a:lnTo>
                      <a:pt x="6282" y="1562"/>
                    </a:lnTo>
                    <a:lnTo>
                      <a:pt x="6443" y="1574"/>
                    </a:lnTo>
                    <a:lnTo>
                      <a:pt x="6766" y="1574"/>
                    </a:lnTo>
                    <a:lnTo>
                      <a:pt x="6927" y="1549"/>
                    </a:lnTo>
                    <a:lnTo>
                      <a:pt x="7088" y="1524"/>
                    </a:lnTo>
                    <a:lnTo>
                      <a:pt x="7162" y="1512"/>
                    </a:lnTo>
                    <a:lnTo>
                      <a:pt x="7236" y="1487"/>
                    </a:lnTo>
                    <a:lnTo>
                      <a:pt x="7298" y="1438"/>
                    </a:lnTo>
                    <a:lnTo>
                      <a:pt x="7323" y="1413"/>
                    </a:lnTo>
                    <a:lnTo>
                      <a:pt x="7348" y="1376"/>
                    </a:lnTo>
                    <a:lnTo>
                      <a:pt x="7360" y="1326"/>
                    </a:lnTo>
                    <a:lnTo>
                      <a:pt x="7360" y="1277"/>
                    </a:lnTo>
                    <a:lnTo>
                      <a:pt x="7348" y="1227"/>
                    </a:lnTo>
                    <a:lnTo>
                      <a:pt x="7323" y="1190"/>
                    </a:lnTo>
                    <a:lnTo>
                      <a:pt x="7249" y="1091"/>
                    </a:lnTo>
                    <a:lnTo>
                      <a:pt x="7175" y="1016"/>
                    </a:lnTo>
                    <a:lnTo>
                      <a:pt x="6951" y="855"/>
                    </a:lnTo>
                    <a:lnTo>
                      <a:pt x="6716" y="707"/>
                    </a:lnTo>
                    <a:lnTo>
                      <a:pt x="6468" y="570"/>
                    </a:lnTo>
                    <a:lnTo>
                      <a:pt x="6220" y="459"/>
                    </a:lnTo>
                    <a:lnTo>
                      <a:pt x="5960" y="360"/>
                    </a:lnTo>
                    <a:lnTo>
                      <a:pt x="5700" y="273"/>
                    </a:lnTo>
                    <a:lnTo>
                      <a:pt x="5427" y="199"/>
                    </a:lnTo>
                    <a:lnTo>
                      <a:pt x="5155" y="137"/>
                    </a:lnTo>
                    <a:lnTo>
                      <a:pt x="4870" y="87"/>
                    </a:lnTo>
                    <a:lnTo>
                      <a:pt x="4597" y="50"/>
                    </a:lnTo>
                    <a:lnTo>
                      <a:pt x="4312" y="25"/>
                    </a:lnTo>
                    <a:lnTo>
                      <a:pt x="402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180;p38">
                <a:extLst>
                  <a:ext uri="{FF2B5EF4-FFF2-40B4-BE49-F238E27FC236}">
                    <a16:creationId xmlns:a16="http://schemas.microsoft.com/office/drawing/2014/main" id="{7B727DC7-BD91-AF10-A0D4-2193C3011FE7}"/>
                  </a:ext>
                </a:extLst>
              </p:cNvPr>
              <p:cNvSpPr/>
              <p:nvPr/>
            </p:nvSpPr>
            <p:spPr>
              <a:xfrm>
                <a:off x="6787884" y="1414729"/>
                <a:ext cx="143282" cy="31378"/>
              </a:xfrm>
              <a:custGeom>
                <a:avLst/>
                <a:gdLst/>
                <a:ahLst/>
                <a:cxnLst/>
                <a:rect l="l" t="t" r="r" b="b"/>
                <a:pathLst>
                  <a:path w="7361" h="1612" extrusionOk="0">
                    <a:moveTo>
                      <a:pt x="3458" y="0"/>
                    </a:moveTo>
                    <a:lnTo>
                      <a:pt x="2888" y="13"/>
                    </a:lnTo>
                    <a:lnTo>
                      <a:pt x="2330" y="62"/>
                    </a:lnTo>
                    <a:lnTo>
                      <a:pt x="2045" y="87"/>
                    </a:lnTo>
                    <a:lnTo>
                      <a:pt x="1760" y="137"/>
                    </a:lnTo>
                    <a:lnTo>
                      <a:pt x="1488" y="186"/>
                    </a:lnTo>
                    <a:lnTo>
                      <a:pt x="1215" y="261"/>
                    </a:lnTo>
                    <a:lnTo>
                      <a:pt x="942" y="360"/>
                    </a:lnTo>
                    <a:lnTo>
                      <a:pt x="682" y="471"/>
                    </a:lnTo>
                    <a:lnTo>
                      <a:pt x="571" y="546"/>
                    </a:lnTo>
                    <a:lnTo>
                      <a:pt x="410" y="669"/>
                    </a:lnTo>
                    <a:lnTo>
                      <a:pt x="261" y="818"/>
                    </a:lnTo>
                    <a:lnTo>
                      <a:pt x="187" y="905"/>
                    </a:lnTo>
                    <a:lnTo>
                      <a:pt x="125" y="992"/>
                    </a:lnTo>
                    <a:lnTo>
                      <a:pt x="75" y="1078"/>
                    </a:lnTo>
                    <a:lnTo>
                      <a:pt x="26" y="1165"/>
                    </a:lnTo>
                    <a:lnTo>
                      <a:pt x="1" y="1252"/>
                    </a:lnTo>
                    <a:lnTo>
                      <a:pt x="1" y="1339"/>
                    </a:lnTo>
                    <a:lnTo>
                      <a:pt x="26" y="1413"/>
                    </a:lnTo>
                    <a:lnTo>
                      <a:pt x="63" y="1487"/>
                    </a:lnTo>
                    <a:lnTo>
                      <a:pt x="137" y="1549"/>
                    </a:lnTo>
                    <a:lnTo>
                      <a:pt x="249" y="1599"/>
                    </a:lnTo>
                    <a:lnTo>
                      <a:pt x="286" y="1611"/>
                    </a:lnTo>
                    <a:lnTo>
                      <a:pt x="335" y="1611"/>
                    </a:lnTo>
                    <a:lnTo>
                      <a:pt x="447" y="1599"/>
                    </a:lnTo>
                    <a:lnTo>
                      <a:pt x="558" y="1562"/>
                    </a:lnTo>
                    <a:lnTo>
                      <a:pt x="682" y="1512"/>
                    </a:lnTo>
                    <a:lnTo>
                      <a:pt x="918" y="1388"/>
                    </a:lnTo>
                    <a:lnTo>
                      <a:pt x="1029" y="1339"/>
                    </a:lnTo>
                    <a:lnTo>
                      <a:pt x="1116" y="1301"/>
                    </a:lnTo>
                    <a:lnTo>
                      <a:pt x="1388" y="1227"/>
                    </a:lnTo>
                    <a:lnTo>
                      <a:pt x="1673" y="1165"/>
                    </a:lnTo>
                    <a:lnTo>
                      <a:pt x="1946" y="1103"/>
                    </a:lnTo>
                    <a:lnTo>
                      <a:pt x="2231" y="1066"/>
                    </a:lnTo>
                    <a:lnTo>
                      <a:pt x="2516" y="1041"/>
                    </a:lnTo>
                    <a:lnTo>
                      <a:pt x="2801" y="1016"/>
                    </a:lnTo>
                    <a:lnTo>
                      <a:pt x="3086" y="1004"/>
                    </a:lnTo>
                    <a:lnTo>
                      <a:pt x="3359" y="1016"/>
                    </a:lnTo>
                    <a:lnTo>
                      <a:pt x="3644" y="1029"/>
                    </a:lnTo>
                    <a:lnTo>
                      <a:pt x="3929" y="1066"/>
                    </a:lnTo>
                    <a:lnTo>
                      <a:pt x="4214" y="1103"/>
                    </a:lnTo>
                    <a:lnTo>
                      <a:pt x="4486" y="1153"/>
                    </a:lnTo>
                    <a:lnTo>
                      <a:pt x="4821" y="1227"/>
                    </a:lnTo>
                    <a:lnTo>
                      <a:pt x="5143" y="1314"/>
                    </a:lnTo>
                    <a:lnTo>
                      <a:pt x="5465" y="1400"/>
                    </a:lnTo>
                    <a:lnTo>
                      <a:pt x="5787" y="1475"/>
                    </a:lnTo>
                    <a:lnTo>
                      <a:pt x="6122" y="1537"/>
                    </a:lnTo>
                    <a:lnTo>
                      <a:pt x="6283" y="1562"/>
                    </a:lnTo>
                    <a:lnTo>
                      <a:pt x="6444" y="1574"/>
                    </a:lnTo>
                    <a:lnTo>
                      <a:pt x="6766" y="1574"/>
                    </a:lnTo>
                    <a:lnTo>
                      <a:pt x="6927" y="1549"/>
                    </a:lnTo>
                    <a:lnTo>
                      <a:pt x="7101" y="1524"/>
                    </a:lnTo>
                    <a:lnTo>
                      <a:pt x="7175" y="1512"/>
                    </a:lnTo>
                    <a:lnTo>
                      <a:pt x="7237" y="1487"/>
                    </a:lnTo>
                    <a:lnTo>
                      <a:pt x="7299" y="1438"/>
                    </a:lnTo>
                    <a:lnTo>
                      <a:pt x="7324" y="1413"/>
                    </a:lnTo>
                    <a:lnTo>
                      <a:pt x="7348" y="1376"/>
                    </a:lnTo>
                    <a:lnTo>
                      <a:pt x="7361" y="1326"/>
                    </a:lnTo>
                    <a:lnTo>
                      <a:pt x="7361" y="1277"/>
                    </a:lnTo>
                    <a:lnTo>
                      <a:pt x="7348" y="1227"/>
                    </a:lnTo>
                    <a:lnTo>
                      <a:pt x="7324" y="1190"/>
                    </a:lnTo>
                    <a:lnTo>
                      <a:pt x="7262" y="1091"/>
                    </a:lnTo>
                    <a:lnTo>
                      <a:pt x="7175" y="1016"/>
                    </a:lnTo>
                    <a:lnTo>
                      <a:pt x="6952" y="855"/>
                    </a:lnTo>
                    <a:lnTo>
                      <a:pt x="6716" y="707"/>
                    </a:lnTo>
                    <a:lnTo>
                      <a:pt x="6469" y="570"/>
                    </a:lnTo>
                    <a:lnTo>
                      <a:pt x="6221" y="459"/>
                    </a:lnTo>
                    <a:lnTo>
                      <a:pt x="5961" y="360"/>
                    </a:lnTo>
                    <a:lnTo>
                      <a:pt x="5700" y="273"/>
                    </a:lnTo>
                    <a:lnTo>
                      <a:pt x="5428" y="199"/>
                    </a:lnTo>
                    <a:lnTo>
                      <a:pt x="5155" y="137"/>
                    </a:lnTo>
                    <a:lnTo>
                      <a:pt x="4870" y="87"/>
                    </a:lnTo>
                    <a:lnTo>
                      <a:pt x="4598" y="50"/>
                    </a:lnTo>
                    <a:lnTo>
                      <a:pt x="4313" y="25"/>
                    </a:lnTo>
                    <a:lnTo>
                      <a:pt x="4028"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181;p38">
                <a:extLst>
                  <a:ext uri="{FF2B5EF4-FFF2-40B4-BE49-F238E27FC236}">
                    <a16:creationId xmlns:a16="http://schemas.microsoft.com/office/drawing/2014/main" id="{A53D2925-EADB-400F-CC6C-8093E3C415C3}"/>
                  </a:ext>
                </a:extLst>
              </p:cNvPr>
              <p:cNvSpPr/>
              <p:nvPr/>
            </p:nvSpPr>
            <p:spPr>
              <a:xfrm>
                <a:off x="6810795" y="1609599"/>
                <a:ext cx="84926" cy="28730"/>
              </a:xfrm>
              <a:custGeom>
                <a:avLst/>
                <a:gdLst/>
                <a:ahLst/>
                <a:cxnLst/>
                <a:rect l="l" t="t" r="r" b="b"/>
                <a:pathLst>
                  <a:path w="4363" h="1476" extrusionOk="0">
                    <a:moveTo>
                      <a:pt x="2021" y="1"/>
                    </a:moveTo>
                    <a:lnTo>
                      <a:pt x="1736" y="13"/>
                    </a:lnTo>
                    <a:lnTo>
                      <a:pt x="1451" y="38"/>
                    </a:lnTo>
                    <a:lnTo>
                      <a:pt x="1178" y="63"/>
                    </a:lnTo>
                    <a:lnTo>
                      <a:pt x="992" y="88"/>
                    </a:lnTo>
                    <a:lnTo>
                      <a:pt x="757" y="150"/>
                    </a:lnTo>
                    <a:lnTo>
                      <a:pt x="496" y="236"/>
                    </a:lnTo>
                    <a:lnTo>
                      <a:pt x="373" y="286"/>
                    </a:lnTo>
                    <a:lnTo>
                      <a:pt x="261" y="348"/>
                    </a:lnTo>
                    <a:lnTo>
                      <a:pt x="162" y="397"/>
                    </a:lnTo>
                    <a:lnTo>
                      <a:pt x="88" y="459"/>
                    </a:lnTo>
                    <a:lnTo>
                      <a:pt x="38" y="534"/>
                    </a:lnTo>
                    <a:lnTo>
                      <a:pt x="13" y="571"/>
                    </a:lnTo>
                    <a:lnTo>
                      <a:pt x="1" y="596"/>
                    </a:lnTo>
                    <a:lnTo>
                      <a:pt x="1" y="633"/>
                    </a:lnTo>
                    <a:lnTo>
                      <a:pt x="13" y="670"/>
                    </a:lnTo>
                    <a:lnTo>
                      <a:pt x="26" y="707"/>
                    </a:lnTo>
                    <a:lnTo>
                      <a:pt x="63" y="744"/>
                    </a:lnTo>
                    <a:lnTo>
                      <a:pt x="150" y="819"/>
                    </a:lnTo>
                    <a:lnTo>
                      <a:pt x="286" y="893"/>
                    </a:lnTo>
                    <a:lnTo>
                      <a:pt x="546" y="1005"/>
                    </a:lnTo>
                    <a:lnTo>
                      <a:pt x="819" y="1104"/>
                    </a:lnTo>
                    <a:lnTo>
                      <a:pt x="1104" y="1190"/>
                    </a:lnTo>
                    <a:lnTo>
                      <a:pt x="1389" y="1252"/>
                    </a:lnTo>
                    <a:lnTo>
                      <a:pt x="1686" y="1314"/>
                    </a:lnTo>
                    <a:lnTo>
                      <a:pt x="1971" y="1364"/>
                    </a:lnTo>
                    <a:lnTo>
                      <a:pt x="2268" y="1413"/>
                    </a:lnTo>
                    <a:lnTo>
                      <a:pt x="2553" y="1438"/>
                    </a:lnTo>
                    <a:lnTo>
                      <a:pt x="2776" y="1463"/>
                    </a:lnTo>
                    <a:lnTo>
                      <a:pt x="3012" y="1475"/>
                    </a:lnTo>
                    <a:lnTo>
                      <a:pt x="3160" y="1463"/>
                    </a:lnTo>
                    <a:lnTo>
                      <a:pt x="3297" y="1451"/>
                    </a:lnTo>
                    <a:lnTo>
                      <a:pt x="3445" y="1438"/>
                    </a:lnTo>
                    <a:lnTo>
                      <a:pt x="3594" y="1401"/>
                    </a:lnTo>
                    <a:lnTo>
                      <a:pt x="3730" y="1364"/>
                    </a:lnTo>
                    <a:lnTo>
                      <a:pt x="3854" y="1302"/>
                    </a:lnTo>
                    <a:lnTo>
                      <a:pt x="3978" y="1240"/>
                    </a:lnTo>
                    <a:lnTo>
                      <a:pt x="4102" y="1153"/>
                    </a:lnTo>
                    <a:lnTo>
                      <a:pt x="4214" y="1042"/>
                    </a:lnTo>
                    <a:lnTo>
                      <a:pt x="4251" y="980"/>
                    </a:lnTo>
                    <a:lnTo>
                      <a:pt x="4300" y="918"/>
                    </a:lnTo>
                    <a:lnTo>
                      <a:pt x="4325" y="844"/>
                    </a:lnTo>
                    <a:lnTo>
                      <a:pt x="4350" y="769"/>
                    </a:lnTo>
                    <a:lnTo>
                      <a:pt x="4362" y="695"/>
                    </a:lnTo>
                    <a:lnTo>
                      <a:pt x="4362" y="620"/>
                    </a:lnTo>
                    <a:lnTo>
                      <a:pt x="4350" y="559"/>
                    </a:lnTo>
                    <a:lnTo>
                      <a:pt x="4325" y="497"/>
                    </a:lnTo>
                    <a:lnTo>
                      <a:pt x="4288" y="435"/>
                    </a:lnTo>
                    <a:lnTo>
                      <a:pt x="4251" y="385"/>
                    </a:lnTo>
                    <a:lnTo>
                      <a:pt x="4164" y="286"/>
                    </a:lnTo>
                    <a:lnTo>
                      <a:pt x="4053" y="212"/>
                    </a:lnTo>
                    <a:lnTo>
                      <a:pt x="3929" y="162"/>
                    </a:lnTo>
                    <a:lnTo>
                      <a:pt x="3792" y="125"/>
                    </a:lnTo>
                    <a:lnTo>
                      <a:pt x="3668" y="100"/>
                    </a:lnTo>
                    <a:lnTo>
                      <a:pt x="3532" y="75"/>
                    </a:lnTo>
                    <a:lnTo>
                      <a:pt x="3222" y="38"/>
                    </a:lnTo>
                    <a:lnTo>
                      <a:pt x="2913" y="13"/>
                    </a:lnTo>
                    <a:lnTo>
                      <a:pt x="2603"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182;p38">
                <a:extLst>
                  <a:ext uri="{FF2B5EF4-FFF2-40B4-BE49-F238E27FC236}">
                    <a16:creationId xmlns:a16="http://schemas.microsoft.com/office/drawing/2014/main" id="{C83989D0-EE2A-3EA3-F6F4-0BEF33F6DF7F}"/>
                  </a:ext>
                </a:extLst>
              </p:cNvPr>
              <p:cNvSpPr/>
              <p:nvPr/>
            </p:nvSpPr>
            <p:spPr>
              <a:xfrm>
                <a:off x="6810795" y="1609599"/>
                <a:ext cx="84926" cy="28730"/>
              </a:xfrm>
              <a:custGeom>
                <a:avLst/>
                <a:gdLst/>
                <a:ahLst/>
                <a:cxnLst/>
                <a:rect l="l" t="t" r="r" b="b"/>
                <a:pathLst>
                  <a:path w="4363" h="1476" fill="none" extrusionOk="0">
                    <a:moveTo>
                      <a:pt x="2305" y="1"/>
                    </a:moveTo>
                    <a:lnTo>
                      <a:pt x="2305" y="1"/>
                    </a:lnTo>
                    <a:lnTo>
                      <a:pt x="2021" y="1"/>
                    </a:lnTo>
                    <a:lnTo>
                      <a:pt x="1736" y="13"/>
                    </a:lnTo>
                    <a:lnTo>
                      <a:pt x="1451" y="38"/>
                    </a:lnTo>
                    <a:lnTo>
                      <a:pt x="1178" y="63"/>
                    </a:lnTo>
                    <a:lnTo>
                      <a:pt x="1178" y="63"/>
                    </a:lnTo>
                    <a:lnTo>
                      <a:pt x="992" y="88"/>
                    </a:lnTo>
                    <a:lnTo>
                      <a:pt x="757" y="150"/>
                    </a:lnTo>
                    <a:lnTo>
                      <a:pt x="496" y="236"/>
                    </a:lnTo>
                    <a:lnTo>
                      <a:pt x="373" y="286"/>
                    </a:lnTo>
                    <a:lnTo>
                      <a:pt x="261" y="348"/>
                    </a:lnTo>
                    <a:lnTo>
                      <a:pt x="162" y="397"/>
                    </a:lnTo>
                    <a:lnTo>
                      <a:pt x="88" y="459"/>
                    </a:lnTo>
                    <a:lnTo>
                      <a:pt x="38" y="534"/>
                    </a:lnTo>
                    <a:lnTo>
                      <a:pt x="13" y="571"/>
                    </a:lnTo>
                    <a:lnTo>
                      <a:pt x="1" y="596"/>
                    </a:lnTo>
                    <a:lnTo>
                      <a:pt x="1" y="633"/>
                    </a:lnTo>
                    <a:lnTo>
                      <a:pt x="13" y="670"/>
                    </a:lnTo>
                    <a:lnTo>
                      <a:pt x="26" y="707"/>
                    </a:lnTo>
                    <a:lnTo>
                      <a:pt x="63" y="744"/>
                    </a:lnTo>
                    <a:lnTo>
                      <a:pt x="150" y="819"/>
                    </a:lnTo>
                    <a:lnTo>
                      <a:pt x="286" y="893"/>
                    </a:lnTo>
                    <a:lnTo>
                      <a:pt x="286" y="893"/>
                    </a:lnTo>
                    <a:lnTo>
                      <a:pt x="546" y="1005"/>
                    </a:lnTo>
                    <a:lnTo>
                      <a:pt x="819" y="1104"/>
                    </a:lnTo>
                    <a:lnTo>
                      <a:pt x="1104" y="1190"/>
                    </a:lnTo>
                    <a:lnTo>
                      <a:pt x="1389" y="1252"/>
                    </a:lnTo>
                    <a:lnTo>
                      <a:pt x="1686" y="1314"/>
                    </a:lnTo>
                    <a:lnTo>
                      <a:pt x="1971" y="1364"/>
                    </a:lnTo>
                    <a:lnTo>
                      <a:pt x="2268" y="1413"/>
                    </a:lnTo>
                    <a:lnTo>
                      <a:pt x="2553" y="1438"/>
                    </a:lnTo>
                    <a:lnTo>
                      <a:pt x="2553" y="1438"/>
                    </a:lnTo>
                    <a:lnTo>
                      <a:pt x="2776" y="1463"/>
                    </a:lnTo>
                    <a:lnTo>
                      <a:pt x="3012" y="1475"/>
                    </a:lnTo>
                    <a:lnTo>
                      <a:pt x="3012" y="1475"/>
                    </a:lnTo>
                    <a:lnTo>
                      <a:pt x="3160" y="1463"/>
                    </a:lnTo>
                    <a:lnTo>
                      <a:pt x="3297" y="1451"/>
                    </a:lnTo>
                    <a:lnTo>
                      <a:pt x="3445" y="1438"/>
                    </a:lnTo>
                    <a:lnTo>
                      <a:pt x="3594" y="1401"/>
                    </a:lnTo>
                    <a:lnTo>
                      <a:pt x="3730" y="1364"/>
                    </a:lnTo>
                    <a:lnTo>
                      <a:pt x="3854" y="1302"/>
                    </a:lnTo>
                    <a:lnTo>
                      <a:pt x="3978" y="1240"/>
                    </a:lnTo>
                    <a:lnTo>
                      <a:pt x="4102" y="1153"/>
                    </a:lnTo>
                    <a:lnTo>
                      <a:pt x="4102" y="1153"/>
                    </a:lnTo>
                    <a:lnTo>
                      <a:pt x="4214" y="1042"/>
                    </a:lnTo>
                    <a:lnTo>
                      <a:pt x="4251" y="980"/>
                    </a:lnTo>
                    <a:lnTo>
                      <a:pt x="4300" y="918"/>
                    </a:lnTo>
                    <a:lnTo>
                      <a:pt x="4325" y="844"/>
                    </a:lnTo>
                    <a:lnTo>
                      <a:pt x="4350" y="769"/>
                    </a:lnTo>
                    <a:lnTo>
                      <a:pt x="4362" y="695"/>
                    </a:lnTo>
                    <a:lnTo>
                      <a:pt x="4362" y="620"/>
                    </a:lnTo>
                    <a:lnTo>
                      <a:pt x="4362" y="620"/>
                    </a:lnTo>
                    <a:lnTo>
                      <a:pt x="4350" y="559"/>
                    </a:lnTo>
                    <a:lnTo>
                      <a:pt x="4325" y="497"/>
                    </a:lnTo>
                    <a:lnTo>
                      <a:pt x="4288" y="435"/>
                    </a:lnTo>
                    <a:lnTo>
                      <a:pt x="4251" y="385"/>
                    </a:lnTo>
                    <a:lnTo>
                      <a:pt x="4164" y="286"/>
                    </a:lnTo>
                    <a:lnTo>
                      <a:pt x="4053" y="212"/>
                    </a:lnTo>
                    <a:lnTo>
                      <a:pt x="4053" y="212"/>
                    </a:lnTo>
                    <a:lnTo>
                      <a:pt x="3929" y="162"/>
                    </a:lnTo>
                    <a:lnTo>
                      <a:pt x="3792" y="125"/>
                    </a:lnTo>
                    <a:lnTo>
                      <a:pt x="3668" y="100"/>
                    </a:lnTo>
                    <a:lnTo>
                      <a:pt x="3532" y="75"/>
                    </a:lnTo>
                    <a:lnTo>
                      <a:pt x="3532" y="75"/>
                    </a:lnTo>
                    <a:lnTo>
                      <a:pt x="3222" y="38"/>
                    </a:lnTo>
                    <a:lnTo>
                      <a:pt x="2913" y="13"/>
                    </a:lnTo>
                    <a:lnTo>
                      <a:pt x="2603" y="1"/>
                    </a:lnTo>
                    <a:lnTo>
                      <a:pt x="23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183;p38">
                <a:extLst>
                  <a:ext uri="{FF2B5EF4-FFF2-40B4-BE49-F238E27FC236}">
                    <a16:creationId xmlns:a16="http://schemas.microsoft.com/office/drawing/2014/main" id="{7F4D8407-1362-BA9E-EA49-3AA376B85E26}"/>
                  </a:ext>
                </a:extLst>
              </p:cNvPr>
              <p:cNvSpPr/>
              <p:nvPr/>
            </p:nvSpPr>
            <p:spPr>
              <a:xfrm>
                <a:off x="6408987" y="1609599"/>
                <a:ext cx="84906" cy="28730"/>
              </a:xfrm>
              <a:custGeom>
                <a:avLst/>
                <a:gdLst/>
                <a:ahLst/>
                <a:cxnLst/>
                <a:rect l="l" t="t" r="r" b="b"/>
                <a:pathLst>
                  <a:path w="4362" h="1476" extrusionOk="0">
                    <a:moveTo>
                      <a:pt x="1760" y="1"/>
                    </a:moveTo>
                    <a:lnTo>
                      <a:pt x="1450" y="13"/>
                    </a:lnTo>
                    <a:lnTo>
                      <a:pt x="1140" y="38"/>
                    </a:lnTo>
                    <a:lnTo>
                      <a:pt x="830" y="75"/>
                    </a:lnTo>
                    <a:lnTo>
                      <a:pt x="694" y="100"/>
                    </a:lnTo>
                    <a:lnTo>
                      <a:pt x="570" y="125"/>
                    </a:lnTo>
                    <a:lnTo>
                      <a:pt x="434" y="162"/>
                    </a:lnTo>
                    <a:lnTo>
                      <a:pt x="310" y="212"/>
                    </a:lnTo>
                    <a:lnTo>
                      <a:pt x="198" y="286"/>
                    </a:lnTo>
                    <a:lnTo>
                      <a:pt x="112" y="385"/>
                    </a:lnTo>
                    <a:lnTo>
                      <a:pt x="74" y="435"/>
                    </a:lnTo>
                    <a:lnTo>
                      <a:pt x="37" y="497"/>
                    </a:lnTo>
                    <a:lnTo>
                      <a:pt x="13" y="559"/>
                    </a:lnTo>
                    <a:lnTo>
                      <a:pt x="0" y="620"/>
                    </a:lnTo>
                    <a:lnTo>
                      <a:pt x="0" y="695"/>
                    </a:lnTo>
                    <a:lnTo>
                      <a:pt x="13" y="769"/>
                    </a:lnTo>
                    <a:lnTo>
                      <a:pt x="37" y="844"/>
                    </a:lnTo>
                    <a:lnTo>
                      <a:pt x="62" y="918"/>
                    </a:lnTo>
                    <a:lnTo>
                      <a:pt x="112" y="980"/>
                    </a:lnTo>
                    <a:lnTo>
                      <a:pt x="161" y="1042"/>
                    </a:lnTo>
                    <a:lnTo>
                      <a:pt x="273" y="1153"/>
                    </a:lnTo>
                    <a:lnTo>
                      <a:pt x="384" y="1240"/>
                    </a:lnTo>
                    <a:lnTo>
                      <a:pt x="508" y="1302"/>
                    </a:lnTo>
                    <a:lnTo>
                      <a:pt x="644" y="1364"/>
                    </a:lnTo>
                    <a:lnTo>
                      <a:pt x="781" y="1401"/>
                    </a:lnTo>
                    <a:lnTo>
                      <a:pt x="917" y="1438"/>
                    </a:lnTo>
                    <a:lnTo>
                      <a:pt x="1066" y="1451"/>
                    </a:lnTo>
                    <a:lnTo>
                      <a:pt x="1214" y="1463"/>
                    </a:lnTo>
                    <a:lnTo>
                      <a:pt x="1363" y="1475"/>
                    </a:lnTo>
                    <a:lnTo>
                      <a:pt x="1586" y="1463"/>
                    </a:lnTo>
                    <a:lnTo>
                      <a:pt x="1809" y="1438"/>
                    </a:lnTo>
                    <a:lnTo>
                      <a:pt x="2094" y="1413"/>
                    </a:lnTo>
                    <a:lnTo>
                      <a:pt x="2392" y="1364"/>
                    </a:lnTo>
                    <a:lnTo>
                      <a:pt x="2677" y="1314"/>
                    </a:lnTo>
                    <a:lnTo>
                      <a:pt x="2974" y="1252"/>
                    </a:lnTo>
                    <a:lnTo>
                      <a:pt x="3259" y="1190"/>
                    </a:lnTo>
                    <a:lnTo>
                      <a:pt x="3544" y="1104"/>
                    </a:lnTo>
                    <a:lnTo>
                      <a:pt x="3816" y="1005"/>
                    </a:lnTo>
                    <a:lnTo>
                      <a:pt x="4089" y="893"/>
                    </a:lnTo>
                    <a:lnTo>
                      <a:pt x="4213" y="819"/>
                    </a:lnTo>
                    <a:lnTo>
                      <a:pt x="4312" y="744"/>
                    </a:lnTo>
                    <a:lnTo>
                      <a:pt x="4337" y="707"/>
                    </a:lnTo>
                    <a:lnTo>
                      <a:pt x="4349" y="670"/>
                    </a:lnTo>
                    <a:lnTo>
                      <a:pt x="4362" y="633"/>
                    </a:lnTo>
                    <a:lnTo>
                      <a:pt x="4362" y="596"/>
                    </a:lnTo>
                    <a:lnTo>
                      <a:pt x="4349" y="571"/>
                    </a:lnTo>
                    <a:lnTo>
                      <a:pt x="4337" y="534"/>
                    </a:lnTo>
                    <a:lnTo>
                      <a:pt x="4275" y="459"/>
                    </a:lnTo>
                    <a:lnTo>
                      <a:pt x="4201" y="397"/>
                    </a:lnTo>
                    <a:lnTo>
                      <a:pt x="4101" y="348"/>
                    </a:lnTo>
                    <a:lnTo>
                      <a:pt x="3990" y="286"/>
                    </a:lnTo>
                    <a:lnTo>
                      <a:pt x="3866" y="236"/>
                    </a:lnTo>
                    <a:lnTo>
                      <a:pt x="3606" y="150"/>
                    </a:lnTo>
                    <a:lnTo>
                      <a:pt x="3370" y="88"/>
                    </a:lnTo>
                    <a:lnTo>
                      <a:pt x="3185" y="63"/>
                    </a:lnTo>
                    <a:lnTo>
                      <a:pt x="2912" y="38"/>
                    </a:lnTo>
                    <a:lnTo>
                      <a:pt x="2627" y="13"/>
                    </a:lnTo>
                    <a:lnTo>
                      <a:pt x="2342"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184;p38">
                <a:extLst>
                  <a:ext uri="{FF2B5EF4-FFF2-40B4-BE49-F238E27FC236}">
                    <a16:creationId xmlns:a16="http://schemas.microsoft.com/office/drawing/2014/main" id="{8C67B711-40D4-1D49-9115-AE854F72E421}"/>
                  </a:ext>
                </a:extLst>
              </p:cNvPr>
              <p:cNvSpPr/>
              <p:nvPr/>
            </p:nvSpPr>
            <p:spPr>
              <a:xfrm>
                <a:off x="6408987" y="1609599"/>
                <a:ext cx="84906" cy="28730"/>
              </a:xfrm>
              <a:custGeom>
                <a:avLst/>
                <a:gdLst/>
                <a:ahLst/>
                <a:cxnLst/>
                <a:rect l="l" t="t" r="r" b="b"/>
                <a:pathLst>
                  <a:path w="4362" h="1476" fill="none" extrusionOk="0">
                    <a:moveTo>
                      <a:pt x="2069" y="1"/>
                    </a:moveTo>
                    <a:lnTo>
                      <a:pt x="2069" y="1"/>
                    </a:lnTo>
                    <a:lnTo>
                      <a:pt x="1760" y="1"/>
                    </a:lnTo>
                    <a:lnTo>
                      <a:pt x="1450" y="13"/>
                    </a:lnTo>
                    <a:lnTo>
                      <a:pt x="1140" y="38"/>
                    </a:lnTo>
                    <a:lnTo>
                      <a:pt x="830" y="75"/>
                    </a:lnTo>
                    <a:lnTo>
                      <a:pt x="830" y="75"/>
                    </a:lnTo>
                    <a:lnTo>
                      <a:pt x="694" y="100"/>
                    </a:lnTo>
                    <a:lnTo>
                      <a:pt x="570" y="125"/>
                    </a:lnTo>
                    <a:lnTo>
                      <a:pt x="434" y="162"/>
                    </a:lnTo>
                    <a:lnTo>
                      <a:pt x="310" y="212"/>
                    </a:lnTo>
                    <a:lnTo>
                      <a:pt x="310" y="212"/>
                    </a:lnTo>
                    <a:lnTo>
                      <a:pt x="198" y="286"/>
                    </a:lnTo>
                    <a:lnTo>
                      <a:pt x="112" y="385"/>
                    </a:lnTo>
                    <a:lnTo>
                      <a:pt x="74" y="435"/>
                    </a:lnTo>
                    <a:lnTo>
                      <a:pt x="37" y="497"/>
                    </a:lnTo>
                    <a:lnTo>
                      <a:pt x="13" y="559"/>
                    </a:lnTo>
                    <a:lnTo>
                      <a:pt x="0" y="620"/>
                    </a:lnTo>
                    <a:lnTo>
                      <a:pt x="0" y="620"/>
                    </a:lnTo>
                    <a:lnTo>
                      <a:pt x="0" y="695"/>
                    </a:lnTo>
                    <a:lnTo>
                      <a:pt x="13" y="769"/>
                    </a:lnTo>
                    <a:lnTo>
                      <a:pt x="37" y="844"/>
                    </a:lnTo>
                    <a:lnTo>
                      <a:pt x="62" y="918"/>
                    </a:lnTo>
                    <a:lnTo>
                      <a:pt x="112" y="980"/>
                    </a:lnTo>
                    <a:lnTo>
                      <a:pt x="161" y="1042"/>
                    </a:lnTo>
                    <a:lnTo>
                      <a:pt x="273" y="1153"/>
                    </a:lnTo>
                    <a:lnTo>
                      <a:pt x="273" y="1153"/>
                    </a:lnTo>
                    <a:lnTo>
                      <a:pt x="384" y="1240"/>
                    </a:lnTo>
                    <a:lnTo>
                      <a:pt x="508" y="1302"/>
                    </a:lnTo>
                    <a:lnTo>
                      <a:pt x="644" y="1364"/>
                    </a:lnTo>
                    <a:lnTo>
                      <a:pt x="781" y="1401"/>
                    </a:lnTo>
                    <a:lnTo>
                      <a:pt x="917" y="1438"/>
                    </a:lnTo>
                    <a:lnTo>
                      <a:pt x="1066" y="1451"/>
                    </a:lnTo>
                    <a:lnTo>
                      <a:pt x="1214" y="1463"/>
                    </a:lnTo>
                    <a:lnTo>
                      <a:pt x="1363" y="1475"/>
                    </a:lnTo>
                    <a:lnTo>
                      <a:pt x="1363" y="1475"/>
                    </a:lnTo>
                    <a:lnTo>
                      <a:pt x="1586" y="1463"/>
                    </a:lnTo>
                    <a:lnTo>
                      <a:pt x="1809" y="1438"/>
                    </a:lnTo>
                    <a:lnTo>
                      <a:pt x="1809" y="1438"/>
                    </a:lnTo>
                    <a:lnTo>
                      <a:pt x="2094" y="1413"/>
                    </a:lnTo>
                    <a:lnTo>
                      <a:pt x="2392" y="1364"/>
                    </a:lnTo>
                    <a:lnTo>
                      <a:pt x="2677" y="1314"/>
                    </a:lnTo>
                    <a:lnTo>
                      <a:pt x="2974" y="1252"/>
                    </a:lnTo>
                    <a:lnTo>
                      <a:pt x="3259" y="1190"/>
                    </a:lnTo>
                    <a:lnTo>
                      <a:pt x="3544" y="1104"/>
                    </a:lnTo>
                    <a:lnTo>
                      <a:pt x="3816" y="1005"/>
                    </a:lnTo>
                    <a:lnTo>
                      <a:pt x="4089" y="893"/>
                    </a:lnTo>
                    <a:lnTo>
                      <a:pt x="4089" y="893"/>
                    </a:lnTo>
                    <a:lnTo>
                      <a:pt x="4213" y="819"/>
                    </a:lnTo>
                    <a:lnTo>
                      <a:pt x="4312" y="744"/>
                    </a:lnTo>
                    <a:lnTo>
                      <a:pt x="4337" y="707"/>
                    </a:lnTo>
                    <a:lnTo>
                      <a:pt x="4349" y="670"/>
                    </a:lnTo>
                    <a:lnTo>
                      <a:pt x="4362" y="633"/>
                    </a:lnTo>
                    <a:lnTo>
                      <a:pt x="4362" y="596"/>
                    </a:lnTo>
                    <a:lnTo>
                      <a:pt x="4349" y="571"/>
                    </a:lnTo>
                    <a:lnTo>
                      <a:pt x="4337" y="534"/>
                    </a:lnTo>
                    <a:lnTo>
                      <a:pt x="4275" y="459"/>
                    </a:lnTo>
                    <a:lnTo>
                      <a:pt x="4201" y="397"/>
                    </a:lnTo>
                    <a:lnTo>
                      <a:pt x="4101" y="348"/>
                    </a:lnTo>
                    <a:lnTo>
                      <a:pt x="3990" y="286"/>
                    </a:lnTo>
                    <a:lnTo>
                      <a:pt x="3866" y="236"/>
                    </a:lnTo>
                    <a:lnTo>
                      <a:pt x="3606" y="150"/>
                    </a:lnTo>
                    <a:lnTo>
                      <a:pt x="3370" y="88"/>
                    </a:lnTo>
                    <a:lnTo>
                      <a:pt x="3185" y="63"/>
                    </a:lnTo>
                    <a:lnTo>
                      <a:pt x="3185" y="63"/>
                    </a:lnTo>
                    <a:lnTo>
                      <a:pt x="2912" y="38"/>
                    </a:lnTo>
                    <a:lnTo>
                      <a:pt x="2627" y="13"/>
                    </a:lnTo>
                    <a:lnTo>
                      <a:pt x="2342" y="1"/>
                    </a:lnTo>
                    <a:lnTo>
                      <a:pt x="206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185;p38">
                <a:extLst>
                  <a:ext uri="{FF2B5EF4-FFF2-40B4-BE49-F238E27FC236}">
                    <a16:creationId xmlns:a16="http://schemas.microsoft.com/office/drawing/2014/main" id="{0DE0E5F1-494E-63D3-D5E8-162FB32F613E}"/>
                  </a:ext>
                </a:extLst>
              </p:cNvPr>
              <p:cNvSpPr/>
              <p:nvPr/>
            </p:nvSpPr>
            <p:spPr>
              <a:xfrm>
                <a:off x="6341208" y="1463938"/>
                <a:ext cx="260500" cy="148576"/>
              </a:xfrm>
              <a:custGeom>
                <a:avLst/>
                <a:gdLst/>
                <a:ahLst/>
                <a:cxnLst/>
                <a:rect l="l" t="t" r="r" b="b"/>
                <a:pathLst>
                  <a:path w="13383" h="7633" extrusionOk="0">
                    <a:moveTo>
                      <a:pt x="6976" y="669"/>
                    </a:moveTo>
                    <a:lnTo>
                      <a:pt x="7906" y="694"/>
                    </a:lnTo>
                    <a:lnTo>
                      <a:pt x="8835" y="719"/>
                    </a:lnTo>
                    <a:lnTo>
                      <a:pt x="9777" y="743"/>
                    </a:lnTo>
                    <a:lnTo>
                      <a:pt x="10731" y="793"/>
                    </a:lnTo>
                    <a:lnTo>
                      <a:pt x="11709" y="855"/>
                    </a:lnTo>
                    <a:lnTo>
                      <a:pt x="12713" y="929"/>
                    </a:lnTo>
                    <a:lnTo>
                      <a:pt x="12726" y="1276"/>
                    </a:lnTo>
                    <a:lnTo>
                      <a:pt x="12726" y="1623"/>
                    </a:lnTo>
                    <a:lnTo>
                      <a:pt x="12713" y="1958"/>
                    </a:lnTo>
                    <a:lnTo>
                      <a:pt x="12701" y="2292"/>
                    </a:lnTo>
                    <a:lnTo>
                      <a:pt x="12651" y="2937"/>
                    </a:lnTo>
                    <a:lnTo>
                      <a:pt x="12589" y="3544"/>
                    </a:lnTo>
                    <a:lnTo>
                      <a:pt x="12527" y="4188"/>
                    </a:lnTo>
                    <a:lnTo>
                      <a:pt x="12490" y="4473"/>
                    </a:lnTo>
                    <a:lnTo>
                      <a:pt x="12453" y="4733"/>
                    </a:lnTo>
                    <a:lnTo>
                      <a:pt x="12391" y="4981"/>
                    </a:lnTo>
                    <a:lnTo>
                      <a:pt x="12329" y="5204"/>
                    </a:lnTo>
                    <a:lnTo>
                      <a:pt x="12267" y="5402"/>
                    </a:lnTo>
                    <a:lnTo>
                      <a:pt x="12193" y="5588"/>
                    </a:lnTo>
                    <a:lnTo>
                      <a:pt x="12106" y="5762"/>
                    </a:lnTo>
                    <a:lnTo>
                      <a:pt x="12019" y="5910"/>
                    </a:lnTo>
                    <a:lnTo>
                      <a:pt x="11933" y="6047"/>
                    </a:lnTo>
                    <a:lnTo>
                      <a:pt x="11846" y="6171"/>
                    </a:lnTo>
                    <a:lnTo>
                      <a:pt x="11759" y="6270"/>
                    </a:lnTo>
                    <a:lnTo>
                      <a:pt x="11660" y="6369"/>
                    </a:lnTo>
                    <a:lnTo>
                      <a:pt x="11499" y="6517"/>
                    </a:lnTo>
                    <a:lnTo>
                      <a:pt x="11338" y="6629"/>
                    </a:lnTo>
                    <a:lnTo>
                      <a:pt x="11239" y="6679"/>
                    </a:lnTo>
                    <a:lnTo>
                      <a:pt x="11127" y="6741"/>
                    </a:lnTo>
                    <a:lnTo>
                      <a:pt x="10892" y="6827"/>
                    </a:lnTo>
                    <a:lnTo>
                      <a:pt x="10656" y="6889"/>
                    </a:lnTo>
                    <a:lnTo>
                      <a:pt x="10396" y="6926"/>
                    </a:lnTo>
                    <a:lnTo>
                      <a:pt x="10136" y="6951"/>
                    </a:lnTo>
                    <a:lnTo>
                      <a:pt x="9851" y="6964"/>
                    </a:lnTo>
                    <a:lnTo>
                      <a:pt x="9244" y="6964"/>
                    </a:lnTo>
                    <a:lnTo>
                      <a:pt x="3296" y="6877"/>
                    </a:lnTo>
                    <a:lnTo>
                      <a:pt x="3011" y="6864"/>
                    </a:lnTo>
                    <a:lnTo>
                      <a:pt x="2751" y="6852"/>
                    </a:lnTo>
                    <a:lnTo>
                      <a:pt x="2491" y="6827"/>
                    </a:lnTo>
                    <a:lnTo>
                      <a:pt x="2243" y="6790"/>
                    </a:lnTo>
                    <a:lnTo>
                      <a:pt x="2020" y="6741"/>
                    </a:lnTo>
                    <a:lnTo>
                      <a:pt x="1809" y="6666"/>
                    </a:lnTo>
                    <a:lnTo>
                      <a:pt x="1698" y="6617"/>
                    </a:lnTo>
                    <a:lnTo>
                      <a:pt x="1599" y="6567"/>
                    </a:lnTo>
                    <a:lnTo>
                      <a:pt x="1512" y="6505"/>
                    </a:lnTo>
                    <a:lnTo>
                      <a:pt x="1425" y="6443"/>
                    </a:lnTo>
                    <a:lnTo>
                      <a:pt x="1314" y="6344"/>
                    </a:lnTo>
                    <a:lnTo>
                      <a:pt x="1215" y="6232"/>
                    </a:lnTo>
                    <a:lnTo>
                      <a:pt x="1140" y="6121"/>
                    </a:lnTo>
                    <a:lnTo>
                      <a:pt x="1066" y="5997"/>
                    </a:lnTo>
                    <a:lnTo>
                      <a:pt x="1004" y="5861"/>
                    </a:lnTo>
                    <a:lnTo>
                      <a:pt x="942" y="5724"/>
                    </a:lnTo>
                    <a:lnTo>
                      <a:pt x="893" y="5576"/>
                    </a:lnTo>
                    <a:lnTo>
                      <a:pt x="855" y="5427"/>
                    </a:lnTo>
                    <a:lnTo>
                      <a:pt x="793" y="5105"/>
                    </a:lnTo>
                    <a:lnTo>
                      <a:pt x="756" y="4783"/>
                    </a:lnTo>
                    <a:lnTo>
                      <a:pt x="731" y="4461"/>
                    </a:lnTo>
                    <a:lnTo>
                      <a:pt x="719" y="4138"/>
                    </a:lnTo>
                    <a:lnTo>
                      <a:pt x="657" y="1710"/>
                    </a:lnTo>
                    <a:lnTo>
                      <a:pt x="657" y="1462"/>
                    </a:lnTo>
                    <a:lnTo>
                      <a:pt x="669" y="1239"/>
                    </a:lnTo>
                    <a:lnTo>
                      <a:pt x="682" y="1140"/>
                    </a:lnTo>
                    <a:lnTo>
                      <a:pt x="719" y="1053"/>
                    </a:lnTo>
                    <a:lnTo>
                      <a:pt x="756" y="966"/>
                    </a:lnTo>
                    <a:lnTo>
                      <a:pt x="806" y="892"/>
                    </a:lnTo>
                    <a:lnTo>
                      <a:pt x="880" y="830"/>
                    </a:lnTo>
                    <a:lnTo>
                      <a:pt x="967" y="781"/>
                    </a:lnTo>
                    <a:lnTo>
                      <a:pt x="1078" y="743"/>
                    </a:lnTo>
                    <a:lnTo>
                      <a:pt x="1190" y="719"/>
                    </a:lnTo>
                    <a:lnTo>
                      <a:pt x="1301" y="694"/>
                    </a:lnTo>
                    <a:lnTo>
                      <a:pt x="1425" y="682"/>
                    </a:lnTo>
                    <a:lnTo>
                      <a:pt x="1686" y="682"/>
                    </a:lnTo>
                    <a:lnTo>
                      <a:pt x="2763" y="669"/>
                    </a:lnTo>
                    <a:close/>
                    <a:moveTo>
                      <a:pt x="5291" y="0"/>
                    </a:moveTo>
                    <a:lnTo>
                      <a:pt x="2751" y="12"/>
                    </a:lnTo>
                    <a:lnTo>
                      <a:pt x="1686" y="12"/>
                    </a:lnTo>
                    <a:lnTo>
                      <a:pt x="1500" y="25"/>
                    </a:lnTo>
                    <a:lnTo>
                      <a:pt x="1314" y="37"/>
                    </a:lnTo>
                    <a:lnTo>
                      <a:pt x="1140" y="50"/>
                    </a:lnTo>
                    <a:lnTo>
                      <a:pt x="954" y="87"/>
                    </a:lnTo>
                    <a:lnTo>
                      <a:pt x="781" y="136"/>
                    </a:lnTo>
                    <a:lnTo>
                      <a:pt x="608" y="223"/>
                    </a:lnTo>
                    <a:lnTo>
                      <a:pt x="533" y="260"/>
                    </a:lnTo>
                    <a:lnTo>
                      <a:pt x="459" y="322"/>
                    </a:lnTo>
                    <a:lnTo>
                      <a:pt x="385" y="384"/>
                    </a:lnTo>
                    <a:lnTo>
                      <a:pt x="310" y="458"/>
                    </a:lnTo>
                    <a:lnTo>
                      <a:pt x="211" y="595"/>
                    </a:lnTo>
                    <a:lnTo>
                      <a:pt x="124" y="743"/>
                    </a:lnTo>
                    <a:lnTo>
                      <a:pt x="75" y="892"/>
                    </a:lnTo>
                    <a:lnTo>
                      <a:pt x="25" y="1053"/>
                    </a:lnTo>
                    <a:lnTo>
                      <a:pt x="0" y="1214"/>
                    </a:lnTo>
                    <a:lnTo>
                      <a:pt x="0" y="1388"/>
                    </a:lnTo>
                    <a:lnTo>
                      <a:pt x="0" y="1722"/>
                    </a:lnTo>
                    <a:lnTo>
                      <a:pt x="62" y="4151"/>
                    </a:lnTo>
                    <a:lnTo>
                      <a:pt x="75" y="4535"/>
                    </a:lnTo>
                    <a:lnTo>
                      <a:pt x="112" y="4919"/>
                    </a:lnTo>
                    <a:lnTo>
                      <a:pt x="161" y="5303"/>
                    </a:lnTo>
                    <a:lnTo>
                      <a:pt x="199" y="5489"/>
                    </a:lnTo>
                    <a:lnTo>
                      <a:pt x="236" y="5675"/>
                    </a:lnTo>
                    <a:lnTo>
                      <a:pt x="285" y="5861"/>
                    </a:lnTo>
                    <a:lnTo>
                      <a:pt x="360" y="6034"/>
                    </a:lnTo>
                    <a:lnTo>
                      <a:pt x="434" y="6208"/>
                    </a:lnTo>
                    <a:lnTo>
                      <a:pt x="521" y="6369"/>
                    </a:lnTo>
                    <a:lnTo>
                      <a:pt x="620" y="6530"/>
                    </a:lnTo>
                    <a:lnTo>
                      <a:pt x="731" y="6679"/>
                    </a:lnTo>
                    <a:lnTo>
                      <a:pt x="855" y="6827"/>
                    </a:lnTo>
                    <a:lnTo>
                      <a:pt x="1004" y="6951"/>
                    </a:lnTo>
                    <a:lnTo>
                      <a:pt x="1128" y="7038"/>
                    </a:lnTo>
                    <a:lnTo>
                      <a:pt x="1239" y="7125"/>
                    </a:lnTo>
                    <a:lnTo>
                      <a:pt x="1376" y="7199"/>
                    </a:lnTo>
                    <a:lnTo>
                      <a:pt x="1500" y="7261"/>
                    </a:lnTo>
                    <a:lnTo>
                      <a:pt x="1636" y="7310"/>
                    </a:lnTo>
                    <a:lnTo>
                      <a:pt x="1772" y="7360"/>
                    </a:lnTo>
                    <a:lnTo>
                      <a:pt x="2057" y="7434"/>
                    </a:lnTo>
                    <a:lnTo>
                      <a:pt x="2355" y="7484"/>
                    </a:lnTo>
                    <a:lnTo>
                      <a:pt x="2664" y="7509"/>
                    </a:lnTo>
                    <a:lnTo>
                      <a:pt x="2974" y="7521"/>
                    </a:lnTo>
                    <a:lnTo>
                      <a:pt x="3284" y="7534"/>
                    </a:lnTo>
                    <a:lnTo>
                      <a:pt x="9231" y="7633"/>
                    </a:lnTo>
                    <a:lnTo>
                      <a:pt x="9863" y="7633"/>
                    </a:lnTo>
                    <a:lnTo>
                      <a:pt x="10123" y="7620"/>
                    </a:lnTo>
                    <a:lnTo>
                      <a:pt x="10396" y="7595"/>
                    </a:lnTo>
                    <a:lnTo>
                      <a:pt x="10656" y="7558"/>
                    </a:lnTo>
                    <a:lnTo>
                      <a:pt x="10916" y="7496"/>
                    </a:lnTo>
                    <a:lnTo>
                      <a:pt x="11177" y="7422"/>
                    </a:lnTo>
                    <a:lnTo>
                      <a:pt x="11437" y="7323"/>
                    </a:lnTo>
                    <a:lnTo>
                      <a:pt x="11561" y="7261"/>
                    </a:lnTo>
                    <a:lnTo>
                      <a:pt x="11685" y="7187"/>
                    </a:lnTo>
                    <a:lnTo>
                      <a:pt x="11833" y="7087"/>
                    </a:lnTo>
                    <a:lnTo>
                      <a:pt x="11982" y="6976"/>
                    </a:lnTo>
                    <a:lnTo>
                      <a:pt x="12118" y="6852"/>
                    </a:lnTo>
                    <a:lnTo>
                      <a:pt x="12255" y="6703"/>
                    </a:lnTo>
                    <a:lnTo>
                      <a:pt x="12379" y="6555"/>
                    </a:lnTo>
                    <a:lnTo>
                      <a:pt x="12490" y="6394"/>
                    </a:lnTo>
                    <a:lnTo>
                      <a:pt x="12602" y="6232"/>
                    </a:lnTo>
                    <a:lnTo>
                      <a:pt x="12701" y="6047"/>
                    </a:lnTo>
                    <a:lnTo>
                      <a:pt x="12787" y="5848"/>
                    </a:lnTo>
                    <a:lnTo>
                      <a:pt x="12874" y="5650"/>
                    </a:lnTo>
                    <a:lnTo>
                      <a:pt x="12949" y="5439"/>
                    </a:lnTo>
                    <a:lnTo>
                      <a:pt x="13010" y="5216"/>
                    </a:lnTo>
                    <a:lnTo>
                      <a:pt x="13072" y="4993"/>
                    </a:lnTo>
                    <a:lnTo>
                      <a:pt x="13110" y="4746"/>
                    </a:lnTo>
                    <a:lnTo>
                      <a:pt x="13147" y="4498"/>
                    </a:lnTo>
                    <a:lnTo>
                      <a:pt x="13184" y="4250"/>
                    </a:lnTo>
                    <a:lnTo>
                      <a:pt x="13246" y="3606"/>
                    </a:lnTo>
                    <a:lnTo>
                      <a:pt x="13308" y="2924"/>
                    </a:lnTo>
                    <a:lnTo>
                      <a:pt x="13370" y="2206"/>
                    </a:lnTo>
                    <a:lnTo>
                      <a:pt x="13382" y="1821"/>
                    </a:lnTo>
                    <a:lnTo>
                      <a:pt x="13382" y="1437"/>
                    </a:lnTo>
                    <a:lnTo>
                      <a:pt x="13382" y="1041"/>
                    </a:lnTo>
                    <a:lnTo>
                      <a:pt x="13357" y="644"/>
                    </a:lnTo>
                    <a:lnTo>
                      <a:pt x="13345" y="421"/>
                    </a:lnTo>
                    <a:lnTo>
                      <a:pt x="12961" y="285"/>
                    </a:lnTo>
                    <a:lnTo>
                      <a:pt x="12911" y="285"/>
                    </a:lnTo>
                    <a:lnTo>
                      <a:pt x="11561" y="186"/>
                    </a:lnTo>
                    <a:lnTo>
                      <a:pt x="10272" y="112"/>
                    </a:lnTo>
                    <a:lnTo>
                      <a:pt x="9008" y="62"/>
                    </a:lnTo>
                    <a:lnTo>
                      <a:pt x="7769" y="25"/>
                    </a:lnTo>
                    <a:lnTo>
                      <a:pt x="6530" y="12"/>
                    </a:lnTo>
                    <a:lnTo>
                      <a:pt x="5291"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186;p38">
                <a:extLst>
                  <a:ext uri="{FF2B5EF4-FFF2-40B4-BE49-F238E27FC236}">
                    <a16:creationId xmlns:a16="http://schemas.microsoft.com/office/drawing/2014/main" id="{642A3C14-3B21-CAAE-A856-01B5B979E408}"/>
                  </a:ext>
                </a:extLst>
              </p:cNvPr>
              <p:cNvSpPr/>
              <p:nvPr/>
            </p:nvSpPr>
            <p:spPr>
              <a:xfrm>
                <a:off x="6723005" y="1463938"/>
                <a:ext cx="260500" cy="148576"/>
              </a:xfrm>
              <a:custGeom>
                <a:avLst/>
                <a:gdLst/>
                <a:ahLst/>
                <a:cxnLst/>
                <a:rect l="l" t="t" r="r" b="b"/>
                <a:pathLst>
                  <a:path w="13383" h="7633" extrusionOk="0">
                    <a:moveTo>
                      <a:pt x="10619" y="669"/>
                    </a:moveTo>
                    <a:lnTo>
                      <a:pt x="11697" y="682"/>
                    </a:lnTo>
                    <a:lnTo>
                      <a:pt x="11945" y="682"/>
                    </a:lnTo>
                    <a:lnTo>
                      <a:pt x="12081" y="694"/>
                    </a:lnTo>
                    <a:lnTo>
                      <a:pt x="12193" y="719"/>
                    </a:lnTo>
                    <a:lnTo>
                      <a:pt x="12305" y="743"/>
                    </a:lnTo>
                    <a:lnTo>
                      <a:pt x="12416" y="781"/>
                    </a:lnTo>
                    <a:lnTo>
                      <a:pt x="12503" y="830"/>
                    </a:lnTo>
                    <a:lnTo>
                      <a:pt x="12577" y="892"/>
                    </a:lnTo>
                    <a:lnTo>
                      <a:pt x="12627" y="966"/>
                    </a:lnTo>
                    <a:lnTo>
                      <a:pt x="12664" y="1053"/>
                    </a:lnTo>
                    <a:lnTo>
                      <a:pt x="12701" y="1140"/>
                    </a:lnTo>
                    <a:lnTo>
                      <a:pt x="12713" y="1239"/>
                    </a:lnTo>
                    <a:lnTo>
                      <a:pt x="12726" y="1462"/>
                    </a:lnTo>
                    <a:lnTo>
                      <a:pt x="12726" y="1710"/>
                    </a:lnTo>
                    <a:lnTo>
                      <a:pt x="12664" y="4138"/>
                    </a:lnTo>
                    <a:lnTo>
                      <a:pt x="12651" y="4461"/>
                    </a:lnTo>
                    <a:lnTo>
                      <a:pt x="12627" y="4783"/>
                    </a:lnTo>
                    <a:lnTo>
                      <a:pt x="12590" y="5105"/>
                    </a:lnTo>
                    <a:lnTo>
                      <a:pt x="12528" y="5427"/>
                    </a:lnTo>
                    <a:lnTo>
                      <a:pt x="12490" y="5576"/>
                    </a:lnTo>
                    <a:lnTo>
                      <a:pt x="12441" y="5724"/>
                    </a:lnTo>
                    <a:lnTo>
                      <a:pt x="12379" y="5861"/>
                    </a:lnTo>
                    <a:lnTo>
                      <a:pt x="12317" y="5997"/>
                    </a:lnTo>
                    <a:lnTo>
                      <a:pt x="12243" y="6121"/>
                    </a:lnTo>
                    <a:lnTo>
                      <a:pt x="12156" y="6232"/>
                    </a:lnTo>
                    <a:lnTo>
                      <a:pt x="12069" y="6344"/>
                    </a:lnTo>
                    <a:lnTo>
                      <a:pt x="11958" y="6443"/>
                    </a:lnTo>
                    <a:lnTo>
                      <a:pt x="11871" y="6505"/>
                    </a:lnTo>
                    <a:lnTo>
                      <a:pt x="11784" y="6567"/>
                    </a:lnTo>
                    <a:lnTo>
                      <a:pt x="11685" y="6617"/>
                    </a:lnTo>
                    <a:lnTo>
                      <a:pt x="11573" y="6666"/>
                    </a:lnTo>
                    <a:lnTo>
                      <a:pt x="11363" y="6741"/>
                    </a:lnTo>
                    <a:lnTo>
                      <a:pt x="11127" y="6790"/>
                    </a:lnTo>
                    <a:lnTo>
                      <a:pt x="10892" y="6827"/>
                    </a:lnTo>
                    <a:lnTo>
                      <a:pt x="10632" y="6852"/>
                    </a:lnTo>
                    <a:lnTo>
                      <a:pt x="10359" y="6864"/>
                    </a:lnTo>
                    <a:lnTo>
                      <a:pt x="10087" y="6877"/>
                    </a:lnTo>
                    <a:lnTo>
                      <a:pt x="4139" y="6964"/>
                    </a:lnTo>
                    <a:lnTo>
                      <a:pt x="3532" y="6964"/>
                    </a:lnTo>
                    <a:lnTo>
                      <a:pt x="3247" y="6951"/>
                    </a:lnTo>
                    <a:lnTo>
                      <a:pt x="2987" y="6926"/>
                    </a:lnTo>
                    <a:lnTo>
                      <a:pt x="2727" y="6889"/>
                    </a:lnTo>
                    <a:lnTo>
                      <a:pt x="2491" y="6827"/>
                    </a:lnTo>
                    <a:lnTo>
                      <a:pt x="2256" y="6741"/>
                    </a:lnTo>
                    <a:lnTo>
                      <a:pt x="2144" y="6679"/>
                    </a:lnTo>
                    <a:lnTo>
                      <a:pt x="2045" y="6629"/>
                    </a:lnTo>
                    <a:lnTo>
                      <a:pt x="1884" y="6517"/>
                    </a:lnTo>
                    <a:lnTo>
                      <a:pt x="1711" y="6369"/>
                    </a:lnTo>
                    <a:lnTo>
                      <a:pt x="1624" y="6270"/>
                    </a:lnTo>
                    <a:lnTo>
                      <a:pt x="1537" y="6171"/>
                    </a:lnTo>
                    <a:lnTo>
                      <a:pt x="1450" y="6047"/>
                    </a:lnTo>
                    <a:lnTo>
                      <a:pt x="1364" y="5910"/>
                    </a:lnTo>
                    <a:lnTo>
                      <a:pt x="1277" y="5762"/>
                    </a:lnTo>
                    <a:lnTo>
                      <a:pt x="1190" y="5588"/>
                    </a:lnTo>
                    <a:lnTo>
                      <a:pt x="1116" y="5402"/>
                    </a:lnTo>
                    <a:lnTo>
                      <a:pt x="1054" y="5204"/>
                    </a:lnTo>
                    <a:lnTo>
                      <a:pt x="992" y="4981"/>
                    </a:lnTo>
                    <a:lnTo>
                      <a:pt x="930" y="4733"/>
                    </a:lnTo>
                    <a:lnTo>
                      <a:pt x="893" y="4473"/>
                    </a:lnTo>
                    <a:lnTo>
                      <a:pt x="856" y="4188"/>
                    </a:lnTo>
                    <a:lnTo>
                      <a:pt x="794" y="3544"/>
                    </a:lnTo>
                    <a:lnTo>
                      <a:pt x="732" y="2937"/>
                    </a:lnTo>
                    <a:lnTo>
                      <a:pt x="682" y="2292"/>
                    </a:lnTo>
                    <a:lnTo>
                      <a:pt x="670" y="1958"/>
                    </a:lnTo>
                    <a:lnTo>
                      <a:pt x="657" y="1623"/>
                    </a:lnTo>
                    <a:lnTo>
                      <a:pt x="657" y="1276"/>
                    </a:lnTo>
                    <a:lnTo>
                      <a:pt x="670" y="929"/>
                    </a:lnTo>
                    <a:lnTo>
                      <a:pt x="1983" y="830"/>
                    </a:lnTo>
                    <a:lnTo>
                      <a:pt x="3247" y="768"/>
                    </a:lnTo>
                    <a:lnTo>
                      <a:pt x="4486" y="719"/>
                    </a:lnTo>
                    <a:lnTo>
                      <a:pt x="5700" y="682"/>
                    </a:lnTo>
                    <a:lnTo>
                      <a:pt x="6915" y="669"/>
                    </a:lnTo>
                    <a:close/>
                    <a:moveTo>
                      <a:pt x="8092" y="0"/>
                    </a:moveTo>
                    <a:lnTo>
                      <a:pt x="6853" y="12"/>
                    </a:lnTo>
                    <a:lnTo>
                      <a:pt x="5614" y="25"/>
                    </a:lnTo>
                    <a:lnTo>
                      <a:pt x="4375" y="62"/>
                    </a:lnTo>
                    <a:lnTo>
                      <a:pt x="3111" y="112"/>
                    </a:lnTo>
                    <a:lnTo>
                      <a:pt x="1810" y="186"/>
                    </a:lnTo>
                    <a:lnTo>
                      <a:pt x="472" y="285"/>
                    </a:lnTo>
                    <a:lnTo>
                      <a:pt x="422" y="285"/>
                    </a:lnTo>
                    <a:lnTo>
                      <a:pt x="38" y="421"/>
                    </a:lnTo>
                    <a:lnTo>
                      <a:pt x="25" y="644"/>
                    </a:lnTo>
                    <a:lnTo>
                      <a:pt x="1" y="1041"/>
                    </a:lnTo>
                    <a:lnTo>
                      <a:pt x="1" y="1437"/>
                    </a:lnTo>
                    <a:lnTo>
                      <a:pt x="1" y="1821"/>
                    </a:lnTo>
                    <a:lnTo>
                      <a:pt x="13" y="2206"/>
                    </a:lnTo>
                    <a:lnTo>
                      <a:pt x="75" y="2924"/>
                    </a:lnTo>
                    <a:lnTo>
                      <a:pt x="137" y="3606"/>
                    </a:lnTo>
                    <a:lnTo>
                      <a:pt x="199" y="4250"/>
                    </a:lnTo>
                    <a:lnTo>
                      <a:pt x="224" y="4498"/>
                    </a:lnTo>
                    <a:lnTo>
                      <a:pt x="261" y="4746"/>
                    </a:lnTo>
                    <a:lnTo>
                      <a:pt x="310" y="4993"/>
                    </a:lnTo>
                    <a:lnTo>
                      <a:pt x="372" y="5216"/>
                    </a:lnTo>
                    <a:lnTo>
                      <a:pt x="434" y="5439"/>
                    </a:lnTo>
                    <a:lnTo>
                      <a:pt x="509" y="5650"/>
                    </a:lnTo>
                    <a:lnTo>
                      <a:pt x="595" y="5848"/>
                    </a:lnTo>
                    <a:lnTo>
                      <a:pt x="682" y="6047"/>
                    </a:lnTo>
                    <a:lnTo>
                      <a:pt x="781" y="6232"/>
                    </a:lnTo>
                    <a:lnTo>
                      <a:pt x="893" y="6394"/>
                    </a:lnTo>
                    <a:lnTo>
                      <a:pt x="1004" y="6555"/>
                    </a:lnTo>
                    <a:lnTo>
                      <a:pt x="1128" y="6703"/>
                    </a:lnTo>
                    <a:lnTo>
                      <a:pt x="1265" y="6852"/>
                    </a:lnTo>
                    <a:lnTo>
                      <a:pt x="1401" y="6976"/>
                    </a:lnTo>
                    <a:lnTo>
                      <a:pt x="1550" y="7087"/>
                    </a:lnTo>
                    <a:lnTo>
                      <a:pt x="1698" y="7187"/>
                    </a:lnTo>
                    <a:lnTo>
                      <a:pt x="1822" y="7261"/>
                    </a:lnTo>
                    <a:lnTo>
                      <a:pt x="1946" y="7323"/>
                    </a:lnTo>
                    <a:lnTo>
                      <a:pt x="2206" y="7422"/>
                    </a:lnTo>
                    <a:lnTo>
                      <a:pt x="2466" y="7496"/>
                    </a:lnTo>
                    <a:lnTo>
                      <a:pt x="2727" y="7558"/>
                    </a:lnTo>
                    <a:lnTo>
                      <a:pt x="2987" y="7595"/>
                    </a:lnTo>
                    <a:lnTo>
                      <a:pt x="3259" y="7620"/>
                    </a:lnTo>
                    <a:lnTo>
                      <a:pt x="3520" y="7633"/>
                    </a:lnTo>
                    <a:lnTo>
                      <a:pt x="4152" y="7633"/>
                    </a:lnTo>
                    <a:lnTo>
                      <a:pt x="10099" y="7534"/>
                    </a:lnTo>
                    <a:lnTo>
                      <a:pt x="10409" y="7521"/>
                    </a:lnTo>
                    <a:lnTo>
                      <a:pt x="10719" y="7509"/>
                    </a:lnTo>
                    <a:lnTo>
                      <a:pt x="11028" y="7484"/>
                    </a:lnTo>
                    <a:lnTo>
                      <a:pt x="11326" y="7434"/>
                    </a:lnTo>
                    <a:lnTo>
                      <a:pt x="11611" y="7360"/>
                    </a:lnTo>
                    <a:lnTo>
                      <a:pt x="11747" y="7310"/>
                    </a:lnTo>
                    <a:lnTo>
                      <a:pt x="11883" y="7261"/>
                    </a:lnTo>
                    <a:lnTo>
                      <a:pt x="12007" y="7199"/>
                    </a:lnTo>
                    <a:lnTo>
                      <a:pt x="12131" y="7125"/>
                    </a:lnTo>
                    <a:lnTo>
                      <a:pt x="12255" y="7038"/>
                    </a:lnTo>
                    <a:lnTo>
                      <a:pt x="12379" y="6951"/>
                    </a:lnTo>
                    <a:lnTo>
                      <a:pt x="12528" y="6827"/>
                    </a:lnTo>
                    <a:lnTo>
                      <a:pt x="12651" y="6679"/>
                    </a:lnTo>
                    <a:lnTo>
                      <a:pt x="12763" y="6530"/>
                    </a:lnTo>
                    <a:lnTo>
                      <a:pt x="12862" y="6369"/>
                    </a:lnTo>
                    <a:lnTo>
                      <a:pt x="12949" y="6208"/>
                    </a:lnTo>
                    <a:lnTo>
                      <a:pt x="13023" y="6034"/>
                    </a:lnTo>
                    <a:lnTo>
                      <a:pt x="13098" y="5861"/>
                    </a:lnTo>
                    <a:lnTo>
                      <a:pt x="13147" y="5675"/>
                    </a:lnTo>
                    <a:lnTo>
                      <a:pt x="13184" y="5489"/>
                    </a:lnTo>
                    <a:lnTo>
                      <a:pt x="13221" y="5303"/>
                    </a:lnTo>
                    <a:lnTo>
                      <a:pt x="13271" y="4919"/>
                    </a:lnTo>
                    <a:lnTo>
                      <a:pt x="13308" y="4535"/>
                    </a:lnTo>
                    <a:lnTo>
                      <a:pt x="13321" y="4151"/>
                    </a:lnTo>
                    <a:lnTo>
                      <a:pt x="13382" y="1722"/>
                    </a:lnTo>
                    <a:lnTo>
                      <a:pt x="13382" y="1388"/>
                    </a:lnTo>
                    <a:lnTo>
                      <a:pt x="13370" y="1214"/>
                    </a:lnTo>
                    <a:lnTo>
                      <a:pt x="13358" y="1053"/>
                    </a:lnTo>
                    <a:lnTo>
                      <a:pt x="13308" y="892"/>
                    </a:lnTo>
                    <a:lnTo>
                      <a:pt x="13259" y="743"/>
                    </a:lnTo>
                    <a:lnTo>
                      <a:pt x="13172" y="595"/>
                    </a:lnTo>
                    <a:lnTo>
                      <a:pt x="13073" y="458"/>
                    </a:lnTo>
                    <a:lnTo>
                      <a:pt x="12998" y="384"/>
                    </a:lnTo>
                    <a:lnTo>
                      <a:pt x="12924" y="322"/>
                    </a:lnTo>
                    <a:lnTo>
                      <a:pt x="12850" y="260"/>
                    </a:lnTo>
                    <a:lnTo>
                      <a:pt x="12775" y="223"/>
                    </a:lnTo>
                    <a:lnTo>
                      <a:pt x="12602" y="136"/>
                    </a:lnTo>
                    <a:lnTo>
                      <a:pt x="12428" y="87"/>
                    </a:lnTo>
                    <a:lnTo>
                      <a:pt x="12243" y="50"/>
                    </a:lnTo>
                    <a:lnTo>
                      <a:pt x="12069" y="37"/>
                    </a:lnTo>
                    <a:lnTo>
                      <a:pt x="11883" y="25"/>
                    </a:lnTo>
                    <a:lnTo>
                      <a:pt x="11697" y="12"/>
                    </a:lnTo>
                    <a:lnTo>
                      <a:pt x="10632" y="12"/>
                    </a:lnTo>
                    <a:lnTo>
                      <a:pt x="8092"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187;p38">
                <a:extLst>
                  <a:ext uri="{FF2B5EF4-FFF2-40B4-BE49-F238E27FC236}">
                    <a16:creationId xmlns:a16="http://schemas.microsoft.com/office/drawing/2014/main" id="{691051DF-77D4-AA58-88CF-34822493C3E4}"/>
                  </a:ext>
                </a:extLst>
              </p:cNvPr>
              <p:cNvSpPr/>
              <p:nvPr/>
            </p:nvSpPr>
            <p:spPr>
              <a:xfrm>
                <a:off x="6592041" y="1469485"/>
                <a:ext cx="137734" cy="12789"/>
              </a:xfrm>
              <a:custGeom>
                <a:avLst/>
                <a:gdLst/>
                <a:ahLst/>
                <a:cxnLst/>
                <a:rect l="l" t="t" r="r" b="b"/>
                <a:pathLst>
                  <a:path w="7076" h="657" extrusionOk="0">
                    <a:moveTo>
                      <a:pt x="1" y="0"/>
                    </a:moveTo>
                    <a:lnTo>
                      <a:pt x="1" y="657"/>
                    </a:lnTo>
                    <a:lnTo>
                      <a:pt x="7076" y="657"/>
                    </a:lnTo>
                    <a:lnTo>
                      <a:pt x="707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188;p38">
                <a:extLst>
                  <a:ext uri="{FF2B5EF4-FFF2-40B4-BE49-F238E27FC236}">
                    <a16:creationId xmlns:a16="http://schemas.microsoft.com/office/drawing/2014/main" id="{97B1F502-0B97-5000-A798-E0FC399BD287}"/>
                  </a:ext>
                </a:extLst>
              </p:cNvPr>
              <p:cNvSpPr/>
              <p:nvPr/>
            </p:nvSpPr>
            <p:spPr>
              <a:xfrm>
                <a:off x="6559008" y="1332720"/>
                <a:ext cx="205025" cy="20516"/>
              </a:xfrm>
              <a:custGeom>
                <a:avLst/>
                <a:gdLst/>
                <a:ahLst/>
                <a:cxnLst/>
                <a:rect l="l" t="t" r="r" b="b"/>
                <a:pathLst>
                  <a:path w="10533" h="1054" extrusionOk="0">
                    <a:moveTo>
                      <a:pt x="2639" y="1"/>
                    </a:moveTo>
                    <a:lnTo>
                      <a:pt x="2292" y="13"/>
                    </a:lnTo>
                    <a:lnTo>
                      <a:pt x="1921" y="38"/>
                    </a:lnTo>
                    <a:lnTo>
                      <a:pt x="1549" y="87"/>
                    </a:lnTo>
                    <a:lnTo>
                      <a:pt x="1363" y="124"/>
                    </a:lnTo>
                    <a:lnTo>
                      <a:pt x="1177" y="162"/>
                    </a:lnTo>
                    <a:lnTo>
                      <a:pt x="991" y="211"/>
                    </a:lnTo>
                    <a:lnTo>
                      <a:pt x="818" y="273"/>
                    </a:lnTo>
                    <a:lnTo>
                      <a:pt x="632" y="347"/>
                    </a:lnTo>
                    <a:lnTo>
                      <a:pt x="359" y="471"/>
                    </a:lnTo>
                    <a:lnTo>
                      <a:pt x="223" y="546"/>
                    </a:lnTo>
                    <a:lnTo>
                      <a:pt x="112" y="620"/>
                    </a:lnTo>
                    <a:lnTo>
                      <a:pt x="25" y="707"/>
                    </a:lnTo>
                    <a:lnTo>
                      <a:pt x="12" y="744"/>
                    </a:lnTo>
                    <a:lnTo>
                      <a:pt x="0" y="769"/>
                    </a:lnTo>
                    <a:lnTo>
                      <a:pt x="12" y="831"/>
                    </a:lnTo>
                    <a:lnTo>
                      <a:pt x="50" y="868"/>
                    </a:lnTo>
                    <a:lnTo>
                      <a:pt x="112" y="893"/>
                    </a:lnTo>
                    <a:lnTo>
                      <a:pt x="248" y="893"/>
                    </a:lnTo>
                    <a:lnTo>
                      <a:pt x="322" y="880"/>
                    </a:lnTo>
                    <a:lnTo>
                      <a:pt x="483" y="831"/>
                    </a:lnTo>
                    <a:lnTo>
                      <a:pt x="706" y="769"/>
                    </a:lnTo>
                    <a:lnTo>
                      <a:pt x="892" y="719"/>
                    </a:lnTo>
                    <a:lnTo>
                      <a:pt x="1066" y="682"/>
                    </a:lnTo>
                    <a:lnTo>
                      <a:pt x="1450" y="632"/>
                    </a:lnTo>
                    <a:lnTo>
                      <a:pt x="1821" y="608"/>
                    </a:lnTo>
                    <a:lnTo>
                      <a:pt x="2206" y="595"/>
                    </a:lnTo>
                    <a:lnTo>
                      <a:pt x="2577" y="608"/>
                    </a:lnTo>
                    <a:lnTo>
                      <a:pt x="2949" y="620"/>
                    </a:lnTo>
                    <a:lnTo>
                      <a:pt x="3742" y="670"/>
                    </a:lnTo>
                    <a:lnTo>
                      <a:pt x="4547" y="732"/>
                    </a:lnTo>
                    <a:lnTo>
                      <a:pt x="6146" y="880"/>
                    </a:lnTo>
                    <a:lnTo>
                      <a:pt x="6951" y="942"/>
                    </a:lnTo>
                    <a:lnTo>
                      <a:pt x="7757" y="1004"/>
                    </a:lnTo>
                    <a:lnTo>
                      <a:pt x="8550" y="1041"/>
                    </a:lnTo>
                    <a:lnTo>
                      <a:pt x="9355" y="1054"/>
                    </a:lnTo>
                    <a:lnTo>
                      <a:pt x="9826" y="1054"/>
                    </a:lnTo>
                    <a:lnTo>
                      <a:pt x="10284" y="1029"/>
                    </a:lnTo>
                    <a:lnTo>
                      <a:pt x="10359" y="1029"/>
                    </a:lnTo>
                    <a:lnTo>
                      <a:pt x="10421" y="1017"/>
                    </a:lnTo>
                    <a:lnTo>
                      <a:pt x="10470" y="979"/>
                    </a:lnTo>
                    <a:lnTo>
                      <a:pt x="10520" y="942"/>
                    </a:lnTo>
                    <a:lnTo>
                      <a:pt x="10532" y="905"/>
                    </a:lnTo>
                    <a:lnTo>
                      <a:pt x="10532" y="868"/>
                    </a:lnTo>
                    <a:lnTo>
                      <a:pt x="10532" y="831"/>
                    </a:lnTo>
                    <a:lnTo>
                      <a:pt x="10507" y="794"/>
                    </a:lnTo>
                    <a:lnTo>
                      <a:pt x="10470" y="732"/>
                    </a:lnTo>
                    <a:lnTo>
                      <a:pt x="10408" y="670"/>
                    </a:lnTo>
                    <a:lnTo>
                      <a:pt x="10297" y="595"/>
                    </a:lnTo>
                    <a:lnTo>
                      <a:pt x="10173" y="521"/>
                    </a:lnTo>
                    <a:lnTo>
                      <a:pt x="10036" y="471"/>
                    </a:lnTo>
                    <a:lnTo>
                      <a:pt x="9900" y="434"/>
                    </a:lnTo>
                    <a:lnTo>
                      <a:pt x="9751" y="409"/>
                    </a:lnTo>
                    <a:lnTo>
                      <a:pt x="9615" y="397"/>
                    </a:lnTo>
                    <a:lnTo>
                      <a:pt x="9318" y="372"/>
                    </a:lnTo>
                    <a:lnTo>
                      <a:pt x="4981" y="87"/>
                    </a:lnTo>
                    <a:lnTo>
                      <a:pt x="3977" y="25"/>
                    </a:lnTo>
                    <a:lnTo>
                      <a:pt x="3482"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189;p38">
                <a:extLst>
                  <a:ext uri="{FF2B5EF4-FFF2-40B4-BE49-F238E27FC236}">
                    <a16:creationId xmlns:a16="http://schemas.microsoft.com/office/drawing/2014/main" id="{2D1D14D6-08D0-E63D-6764-13AA26FE5842}"/>
                  </a:ext>
                </a:extLst>
              </p:cNvPr>
              <p:cNvSpPr/>
              <p:nvPr/>
            </p:nvSpPr>
            <p:spPr>
              <a:xfrm>
                <a:off x="6559008" y="1332720"/>
                <a:ext cx="205025" cy="20516"/>
              </a:xfrm>
              <a:custGeom>
                <a:avLst/>
                <a:gdLst/>
                <a:ahLst/>
                <a:cxnLst/>
                <a:rect l="l" t="t" r="r" b="b"/>
                <a:pathLst>
                  <a:path w="10533" h="1054" fill="none" extrusionOk="0">
                    <a:moveTo>
                      <a:pt x="2986" y="1"/>
                    </a:moveTo>
                    <a:lnTo>
                      <a:pt x="2986" y="1"/>
                    </a:lnTo>
                    <a:lnTo>
                      <a:pt x="2639" y="1"/>
                    </a:lnTo>
                    <a:lnTo>
                      <a:pt x="2292" y="13"/>
                    </a:lnTo>
                    <a:lnTo>
                      <a:pt x="2292" y="13"/>
                    </a:lnTo>
                    <a:lnTo>
                      <a:pt x="1921" y="38"/>
                    </a:lnTo>
                    <a:lnTo>
                      <a:pt x="1549" y="87"/>
                    </a:lnTo>
                    <a:lnTo>
                      <a:pt x="1363" y="124"/>
                    </a:lnTo>
                    <a:lnTo>
                      <a:pt x="1177" y="162"/>
                    </a:lnTo>
                    <a:lnTo>
                      <a:pt x="991" y="211"/>
                    </a:lnTo>
                    <a:lnTo>
                      <a:pt x="818" y="273"/>
                    </a:lnTo>
                    <a:lnTo>
                      <a:pt x="818" y="273"/>
                    </a:lnTo>
                    <a:lnTo>
                      <a:pt x="632" y="347"/>
                    </a:lnTo>
                    <a:lnTo>
                      <a:pt x="359" y="471"/>
                    </a:lnTo>
                    <a:lnTo>
                      <a:pt x="223" y="546"/>
                    </a:lnTo>
                    <a:lnTo>
                      <a:pt x="112" y="620"/>
                    </a:lnTo>
                    <a:lnTo>
                      <a:pt x="25" y="707"/>
                    </a:lnTo>
                    <a:lnTo>
                      <a:pt x="12" y="744"/>
                    </a:lnTo>
                    <a:lnTo>
                      <a:pt x="0" y="769"/>
                    </a:lnTo>
                    <a:lnTo>
                      <a:pt x="0" y="769"/>
                    </a:lnTo>
                    <a:lnTo>
                      <a:pt x="12" y="831"/>
                    </a:lnTo>
                    <a:lnTo>
                      <a:pt x="50" y="868"/>
                    </a:lnTo>
                    <a:lnTo>
                      <a:pt x="112" y="893"/>
                    </a:lnTo>
                    <a:lnTo>
                      <a:pt x="174" y="893"/>
                    </a:lnTo>
                    <a:lnTo>
                      <a:pt x="174" y="893"/>
                    </a:lnTo>
                    <a:lnTo>
                      <a:pt x="248" y="893"/>
                    </a:lnTo>
                    <a:lnTo>
                      <a:pt x="322" y="880"/>
                    </a:lnTo>
                    <a:lnTo>
                      <a:pt x="483" y="831"/>
                    </a:lnTo>
                    <a:lnTo>
                      <a:pt x="706" y="769"/>
                    </a:lnTo>
                    <a:lnTo>
                      <a:pt x="706" y="769"/>
                    </a:lnTo>
                    <a:lnTo>
                      <a:pt x="892" y="719"/>
                    </a:lnTo>
                    <a:lnTo>
                      <a:pt x="1066" y="682"/>
                    </a:lnTo>
                    <a:lnTo>
                      <a:pt x="1450" y="632"/>
                    </a:lnTo>
                    <a:lnTo>
                      <a:pt x="1821" y="608"/>
                    </a:lnTo>
                    <a:lnTo>
                      <a:pt x="2206" y="595"/>
                    </a:lnTo>
                    <a:lnTo>
                      <a:pt x="2206" y="595"/>
                    </a:lnTo>
                    <a:lnTo>
                      <a:pt x="2577" y="608"/>
                    </a:lnTo>
                    <a:lnTo>
                      <a:pt x="2949" y="620"/>
                    </a:lnTo>
                    <a:lnTo>
                      <a:pt x="2949" y="620"/>
                    </a:lnTo>
                    <a:lnTo>
                      <a:pt x="3742" y="670"/>
                    </a:lnTo>
                    <a:lnTo>
                      <a:pt x="4547" y="732"/>
                    </a:lnTo>
                    <a:lnTo>
                      <a:pt x="6146" y="880"/>
                    </a:lnTo>
                    <a:lnTo>
                      <a:pt x="6951" y="942"/>
                    </a:lnTo>
                    <a:lnTo>
                      <a:pt x="7757" y="1004"/>
                    </a:lnTo>
                    <a:lnTo>
                      <a:pt x="8550" y="1041"/>
                    </a:lnTo>
                    <a:lnTo>
                      <a:pt x="9355" y="1054"/>
                    </a:lnTo>
                    <a:lnTo>
                      <a:pt x="9355" y="1054"/>
                    </a:lnTo>
                    <a:lnTo>
                      <a:pt x="9826" y="1054"/>
                    </a:lnTo>
                    <a:lnTo>
                      <a:pt x="10284" y="1029"/>
                    </a:lnTo>
                    <a:lnTo>
                      <a:pt x="10284" y="1029"/>
                    </a:lnTo>
                    <a:lnTo>
                      <a:pt x="10359" y="1029"/>
                    </a:lnTo>
                    <a:lnTo>
                      <a:pt x="10421" y="1017"/>
                    </a:lnTo>
                    <a:lnTo>
                      <a:pt x="10470" y="979"/>
                    </a:lnTo>
                    <a:lnTo>
                      <a:pt x="10520" y="942"/>
                    </a:lnTo>
                    <a:lnTo>
                      <a:pt x="10520" y="942"/>
                    </a:lnTo>
                    <a:lnTo>
                      <a:pt x="10532" y="905"/>
                    </a:lnTo>
                    <a:lnTo>
                      <a:pt x="10532" y="868"/>
                    </a:lnTo>
                    <a:lnTo>
                      <a:pt x="10532" y="831"/>
                    </a:lnTo>
                    <a:lnTo>
                      <a:pt x="10507" y="794"/>
                    </a:lnTo>
                    <a:lnTo>
                      <a:pt x="10470" y="732"/>
                    </a:lnTo>
                    <a:lnTo>
                      <a:pt x="10408" y="670"/>
                    </a:lnTo>
                    <a:lnTo>
                      <a:pt x="10408" y="670"/>
                    </a:lnTo>
                    <a:lnTo>
                      <a:pt x="10297" y="595"/>
                    </a:lnTo>
                    <a:lnTo>
                      <a:pt x="10173" y="521"/>
                    </a:lnTo>
                    <a:lnTo>
                      <a:pt x="10036" y="471"/>
                    </a:lnTo>
                    <a:lnTo>
                      <a:pt x="9900" y="434"/>
                    </a:lnTo>
                    <a:lnTo>
                      <a:pt x="9751" y="409"/>
                    </a:lnTo>
                    <a:lnTo>
                      <a:pt x="9615" y="397"/>
                    </a:lnTo>
                    <a:lnTo>
                      <a:pt x="9318" y="372"/>
                    </a:lnTo>
                    <a:lnTo>
                      <a:pt x="9318" y="372"/>
                    </a:lnTo>
                    <a:lnTo>
                      <a:pt x="4981" y="87"/>
                    </a:lnTo>
                    <a:lnTo>
                      <a:pt x="4981" y="87"/>
                    </a:lnTo>
                    <a:lnTo>
                      <a:pt x="3977" y="25"/>
                    </a:lnTo>
                    <a:lnTo>
                      <a:pt x="3482" y="1"/>
                    </a:lnTo>
                    <a:lnTo>
                      <a:pt x="2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190;p38">
                <a:extLst>
                  <a:ext uri="{FF2B5EF4-FFF2-40B4-BE49-F238E27FC236}">
                    <a16:creationId xmlns:a16="http://schemas.microsoft.com/office/drawing/2014/main" id="{0A84AB68-FA95-4D1A-93EA-0114CF0E0F7F}"/>
                  </a:ext>
                </a:extLst>
              </p:cNvPr>
              <p:cNvSpPr/>
              <p:nvPr/>
            </p:nvSpPr>
            <p:spPr>
              <a:xfrm>
                <a:off x="6648958" y="2092950"/>
                <a:ext cx="38619" cy="38366"/>
              </a:xfrm>
              <a:custGeom>
                <a:avLst/>
                <a:gdLst/>
                <a:ahLst/>
                <a:cxnLst/>
                <a:rect l="l" t="t" r="r" b="b"/>
                <a:pathLst>
                  <a:path w="1984" h="1971" extrusionOk="0">
                    <a:moveTo>
                      <a:pt x="880" y="1"/>
                    </a:moveTo>
                    <a:lnTo>
                      <a:pt x="794" y="13"/>
                    </a:lnTo>
                    <a:lnTo>
                      <a:pt x="695" y="38"/>
                    </a:lnTo>
                    <a:lnTo>
                      <a:pt x="608" y="75"/>
                    </a:lnTo>
                    <a:lnTo>
                      <a:pt x="521" y="112"/>
                    </a:lnTo>
                    <a:lnTo>
                      <a:pt x="434" y="162"/>
                    </a:lnTo>
                    <a:lnTo>
                      <a:pt x="360" y="224"/>
                    </a:lnTo>
                    <a:lnTo>
                      <a:pt x="286" y="286"/>
                    </a:lnTo>
                    <a:lnTo>
                      <a:pt x="224" y="360"/>
                    </a:lnTo>
                    <a:lnTo>
                      <a:pt x="162" y="434"/>
                    </a:lnTo>
                    <a:lnTo>
                      <a:pt x="112" y="509"/>
                    </a:lnTo>
                    <a:lnTo>
                      <a:pt x="75" y="595"/>
                    </a:lnTo>
                    <a:lnTo>
                      <a:pt x="38" y="695"/>
                    </a:lnTo>
                    <a:lnTo>
                      <a:pt x="13" y="781"/>
                    </a:lnTo>
                    <a:lnTo>
                      <a:pt x="1" y="880"/>
                    </a:lnTo>
                    <a:lnTo>
                      <a:pt x="1" y="992"/>
                    </a:lnTo>
                    <a:lnTo>
                      <a:pt x="1" y="1091"/>
                    </a:lnTo>
                    <a:lnTo>
                      <a:pt x="13" y="1190"/>
                    </a:lnTo>
                    <a:lnTo>
                      <a:pt x="38" y="1277"/>
                    </a:lnTo>
                    <a:lnTo>
                      <a:pt x="75" y="1376"/>
                    </a:lnTo>
                    <a:lnTo>
                      <a:pt x="112" y="1463"/>
                    </a:lnTo>
                    <a:lnTo>
                      <a:pt x="162" y="1537"/>
                    </a:lnTo>
                    <a:lnTo>
                      <a:pt x="224" y="1612"/>
                    </a:lnTo>
                    <a:lnTo>
                      <a:pt x="286" y="1686"/>
                    </a:lnTo>
                    <a:lnTo>
                      <a:pt x="360" y="1748"/>
                    </a:lnTo>
                    <a:lnTo>
                      <a:pt x="434" y="1810"/>
                    </a:lnTo>
                    <a:lnTo>
                      <a:pt x="521" y="1859"/>
                    </a:lnTo>
                    <a:lnTo>
                      <a:pt x="608" y="1896"/>
                    </a:lnTo>
                    <a:lnTo>
                      <a:pt x="695" y="1934"/>
                    </a:lnTo>
                    <a:lnTo>
                      <a:pt x="794" y="1958"/>
                    </a:lnTo>
                    <a:lnTo>
                      <a:pt x="880" y="1971"/>
                    </a:lnTo>
                    <a:lnTo>
                      <a:pt x="1091" y="1971"/>
                    </a:lnTo>
                    <a:lnTo>
                      <a:pt x="1190" y="1958"/>
                    </a:lnTo>
                    <a:lnTo>
                      <a:pt x="1277" y="1934"/>
                    </a:lnTo>
                    <a:lnTo>
                      <a:pt x="1376" y="1896"/>
                    </a:lnTo>
                    <a:lnTo>
                      <a:pt x="1463" y="1859"/>
                    </a:lnTo>
                    <a:lnTo>
                      <a:pt x="1537" y="1810"/>
                    </a:lnTo>
                    <a:lnTo>
                      <a:pt x="1612" y="1748"/>
                    </a:lnTo>
                    <a:lnTo>
                      <a:pt x="1686" y="1686"/>
                    </a:lnTo>
                    <a:lnTo>
                      <a:pt x="1748" y="1612"/>
                    </a:lnTo>
                    <a:lnTo>
                      <a:pt x="1810" y="1537"/>
                    </a:lnTo>
                    <a:lnTo>
                      <a:pt x="1859" y="1463"/>
                    </a:lnTo>
                    <a:lnTo>
                      <a:pt x="1897" y="1376"/>
                    </a:lnTo>
                    <a:lnTo>
                      <a:pt x="1934" y="1277"/>
                    </a:lnTo>
                    <a:lnTo>
                      <a:pt x="1958" y="1190"/>
                    </a:lnTo>
                    <a:lnTo>
                      <a:pt x="1971" y="1091"/>
                    </a:lnTo>
                    <a:lnTo>
                      <a:pt x="1983" y="992"/>
                    </a:lnTo>
                    <a:lnTo>
                      <a:pt x="1971" y="880"/>
                    </a:lnTo>
                    <a:lnTo>
                      <a:pt x="1958" y="781"/>
                    </a:lnTo>
                    <a:lnTo>
                      <a:pt x="1934" y="695"/>
                    </a:lnTo>
                    <a:lnTo>
                      <a:pt x="1897" y="595"/>
                    </a:lnTo>
                    <a:lnTo>
                      <a:pt x="1859" y="509"/>
                    </a:lnTo>
                    <a:lnTo>
                      <a:pt x="1810" y="434"/>
                    </a:lnTo>
                    <a:lnTo>
                      <a:pt x="1748" y="360"/>
                    </a:lnTo>
                    <a:lnTo>
                      <a:pt x="1686" y="286"/>
                    </a:lnTo>
                    <a:lnTo>
                      <a:pt x="1612" y="224"/>
                    </a:lnTo>
                    <a:lnTo>
                      <a:pt x="1537" y="162"/>
                    </a:lnTo>
                    <a:lnTo>
                      <a:pt x="1463" y="112"/>
                    </a:lnTo>
                    <a:lnTo>
                      <a:pt x="1376" y="75"/>
                    </a:lnTo>
                    <a:lnTo>
                      <a:pt x="1277" y="38"/>
                    </a:lnTo>
                    <a:lnTo>
                      <a:pt x="1190" y="13"/>
                    </a:lnTo>
                    <a:lnTo>
                      <a:pt x="1091"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191;p38">
                <a:extLst>
                  <a:ext uri="{FF2B5EF4-FFF2-40B4-BE49-F238E27FC236}">
                    <a16:creationId xmlns:a16="http://schemas.microsoft.com/office/drawing/2014/main" id="{DB5C932C-D16D-6C0B-7D30-EBEDAD09DBC3}"/>
                  </a:ext>
                </a:extLst>
              </p:cNvPr>
              <p:cNvSpPr/>
              <p:nvPr/>
            </p:nvSpPr>
            <p:spPr>
              <a:xfrm>
                <a:off x="6648958" y="2196663"/>
                <a:ext cx="38619" cy="38619"/>
              </a:xfrm>
              <a:custGeom>
                <a:avLst/>
                <a:gdLst/>
                <a:ahLst/>
                <a:cxnLst/>
                <a:rect l="l" t="t" r="r" b="b"/>
                <a:pathLst>
                  <a:path w="1984" h="1984" extrusionOk="0">
                    <a:moveTo>
                      <a:pt x="992" y="1"/>
                    </a:moveTo>
                    <a:lnTo>
                      <a:pt x="880" y="13"/>
                    </a:lnTo>
                    <a:lnTo>
                      <a:pt x="794" y="25"/>
                    </a:lnTo>
                    <a:lnTo>
                      <a:pt x="695" y="50"/>
                    </a:lnTo>
                    <a:lnTo>
                      <a:pt x="608" y="87"/>
                    </a:lnTo>
                    <a:lnTo>
                      <a:pt x="521" y="125"/>
                    </a:lnTo>
                    <a:lnTo>
                      <a:pt x="434" y="174"/>
                    </a:lnTo>
                    <a:lnTo>
                      <a:pt x="360" y="236"/>
                    </a:lnTo>
                    <a:lnTo>
                      <a:pt x="286" y="298"/>
                    </a:lnTo>
                    <a:lnTo>
                      <a:pt x="224" y="360"/>
                    </a:lnTo>
                    <a:lnTo>
                      <a:pt x="162" y="447"/>
                    </a:lnTo>
                    <a:lnTo>
                      <a:pt x="112" y="521"/>
                    </a:lnTo>
                    <a:lnTo>
                      <a:pt x="75" y="608"/>
                    </a:lnTo>
                    <a:lnTo>
                      <a:pt x="38" y="695"/>
                    </a:lnTo>
                    <a:lnTo>
                      <a:pt x="13" y="794"/>
                    </a:lnTo>
                    <a:lnTo>
                      <a:pt x="1" y="893"/>
                    </a:lnTo>
                    <a:lnTo>
                      <a:pt x="1" y="992"/>
                    </a:lnTo>
                    <a:lnTo>
                      <a:pt x="1" y="1091"/>
                    </a:lnTo>
                    <a:lnTo>
                      <a:pt x="13" y="1190"/>
                    </a:lnTo>
                    <a:lnTo>
                      <a:pt x="38" y="1289"/>
                    </a:lnTo>
                    <a:lnTo>
                      <a:pt x="75" y="1376"/>
                    </a:lnTo>
                    <a:lnTo>
                      <a:pt x="112" y="1463"/>
                    </a:lnTo>
                    <a:lnTo>
                      <a:pt x="162" y="1550"/>
                    </a:lnTo>
                    <a:lnTo>
                      <a:pt x="224" y="1624"/>
                    </a:lnTo>
                    <a:lnTo>
                      <a:pt x="286" y="1698"/>
                    </a:lnTo>
                    <a:lnTo>
                      <a:pt x="360" y="1760"/>
                    </a:lnTo>
                    <a:lnTo>
                      <a:pt x="434" y="1822"/>
                    </a:lnTo>
                    <a:lnTo>
                      <a:pt x="521" y="1872"/>
                    </a:lnTo>
                    <a:lnTo>
                      <a:pt x="608" y="1909"/>
                    </a:lnTo>
                    <a:lnTo>
                      <a:pt x="695" y="1946"/>
                    </a:lnTo>
                    <a:lnTo>
                      <a:pt x="794" y="1971"/>
                    </a:lnTo>
                    <a:lnTo>
                      <a:pt x="880" y="1983"/>
                    </a:lnTo>
                    <a:lnTo>
                      <a:pt x="1091" y="1983"/>
                    </a:lnTo>
                    <a:lnTo>
                      <a:pt x="1190" y="1971"/>
                    </a:lnTo>
                    <a:lnTo>
                      <a:pt x="1277" y="1946"/>
                    </a:lnTo>
                    <a:lnTo>
                      <a:pt x="1376" y="1909"/>
                    </a:lnTo>
                    <a:lnTo>
                      <a:pt x="1463" y="1872"/>
                    </a:lnTo>
                    <a:lnTo>
                      <a:pt x="1537" y="1822"/>
                    </a:lnTo>
                    <a:lnTo>
                      <a:pt x="1612" y="1760"/>
                    </a:lnTo>
                    <a:lnTo>
                      <a:pt x="1686" y="1698"/>
                    </a:lnTo>
                    <a:lnTo>
                      <a:pt x="1748" y="1624"/>
                    </a:lnTo>
                    <a:lnTo>
                      <a:pt x="1810" y="1550"/>
                    </a:lnTo>
                    <a:lnTo>
                      <a:pt x="1859" y="1463"/>
                    </a:lnTo>
                    <a:lnTo>
                      <a:pt x="1897" y="1376"/>
                    </a:lnTo>
                    <a:lnTo>
                      <a:pt x="1934" y="1289"/>
                    </a:lnTo>
                    <a:lnTo>
                      <a:pt x="1958" y="1190"/>
                    </a:lnTo>
                    <a:lnTo>
                      <a:pt x="1971" y="1091"/>
                    </a:lnTo>
                    <a:lnTo>
                      <a:pt x="1983" y="992"/>
                    </a:lnTo>
                    <a:lnTo>
                      <a:pt x="1971" y="893"/>
                    </a:lnTo>
                    <a:lnTo>
                      <a:pt x="1958" y="794"/>
                    </a:lnTo>
                    <a:lnTo>
                      <a:pt x="1934" y="695"/>
                    </a:lnTo>
                    <a:lnTo>
                      <a:pt x="1897" y="608"/>
                    </a:lnTo>
                    <a:lnTo>
                      <a:pt x="1859" y="521"/>
                    </a:lnTo>
                    <a:lnTo>
                      <a:pt x="1810" y="447"/>
                    </a:lnTo>
                    <a:lnTo>
                      <a:pt x="1748" y="360"/>
                    </a:lnTo>
                    <a:lnTo>
                      <a:pt x="1686" y="298"/>
                    </a:lnTo>
                    <a:lnTo>
                      <a:pt x="1612" y="236"/>
                    </a:lnTo>
                    <a:lnTo>
                      <a:pt x="1537" y="174"/>
                    </a:lnTo>
                    <a:lnTo>
                      <a:pt x="1463" y="125"/>
                    </a:lnTo>
                    <a:lnTo>
                      <a:pt x="1376" y="87"/>
                    </a:lnTo>
                    <a:lnTo>
                      <a:pt x="1277" y="50"/>
                    </a:lnTo>
                    <a:lnTo>
                      <a:pt x="1190" y="25"/>
                    </a:lnTo>
                    <a:lnTo>
                      <a:pt x="1091" y="13"/>
                    </a:lnTo>
                    <a:lnTo>
                      <a:pt x="992"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192;p38">
                <a:extLst>
                  <a:ext uri="{FF2B5EF4-FFF2-40B4-BE49-F238E27FC236}">
                    <a16:creationId xmlns:a16="http://schemas.microsoft.com/office/drawing/2014/main" id="{4AACD242-806E-D666-ED57-7F6AD31703D2}"/>
                  </a:ext>
                </a:extLst>
              </p:cNvPr>
              <p:cNvSpPr/>
              <p:nvPr/>
            </p:nvSpPr>
            <p:spPr>
              <a:xfrm>
                <a:off x="6648958" y="2300629"/>
                <a:ext cx="38619" cy="38599"/>
              </a:xfrm>
              <a:custGeom>
                <a:avLst/>
                <a:gdLst/>
                <a:ahLst/>
                <a:cxnLst/>
                <a:rect l="l" t="t" r="r" b="b"/>
                <a:pathLst>
                  <a:path w="1984" h="1983" extrusionOk="0">
                    <a:moveTo>
                      <a:pt x="880" y="0"/>
                    </a:moveTo>
                    <a:lnTo>
                      <a:pt x="794" y="25"/>
                    </a:lnTo>
                    <a:lnTo>
                      <a:pt x="695" y="50"/>
                    </a:lnTo>
                    <a:lnTo>
                      <a:pt x="608" y="74"/>
                    </a:lnTo>
                    <a:lnTo>
                      <a:pt x="521" y="124"/>
                    </a:lnTo>
                    <a:lnTo>
                      <a:pt x="434" y="174"/>
                    </a:lnTo>
                    <a:lnTo>
                      <a:pt x="360" y="223"/>
                    </a:lnTo>
                    <a:lnTo>
                      <a:pt x="286" y="285"/>
                    </a:lnTo>
                    <a:lnTo>
                      <a:pt x="224" y="359"/>
                    </a:lnTo>
                    <a:lnTo>
                      <a:pt x="162" y="434"/>
                    </a:lnTo>
                    <a:lnTo>
                      <a:pt x="112" y="520"/>
                    </a:lnTo>
                    <a:lnTo>
                      <a:pt x="75" y="607"/>
                    </a:lnTo>
                    <a:lnTo>
                      <a:pt x="38" y="694"/>
                    </a:lnTo>
                    <a:lnTo>
                      <a:pt x="13" y="793"/>
                    </a:lnTo>
                    <a:lnTo>
                      <a:pt x="1" y="892"/>
                    </a:lnTo>
                    <a:lnTo>
                      <a:pt x="1" y="991"/>
                    </a:lnTo>
                    <a:lnTo>
                      <a:pt x="1" y="1090"/>
                    </a:lnTo>
                    <a:lnTo>
                      <a:pt x="13" y="1190"/>
                    </a:lnTo>
                    <a:lnTo>
                      <a:pt x="38" y="1289"/>
                    </a:lnTo>
                    <a:lnTo>
                      <a:pt x="75" y="1375"/>
                    </a:lnTo>
                    <a:lnTo>
                      <a:pt x="112" y="1462"/>
                    </a:lnTo>
                    <a:lnTo>
                      <a:pt x="162" y="1549"/>
                    </a:lnTo>
                    <a:lnTo>
                      <a:pt x="224" y="1623"/>
                    </a:lnTo>
                    <a:lnTo>
                      <a:pt x="286" y="1685"/>
                    </a:lnTo>
                    <a:lnTo>
                      <a:pt x="360" y="1760"/>
                    </a:lnTo>
                    <a:lnTo>
                      <a:pt x="434" y="1809"/>
                    </a:lnTo>
                    <a:lnTo>
                      <a:pt x="521" y="1859"/>
                    </a:lnTo>
                    <a:lnTo>
                      <a:pt x="608" y="1908"/>
                    </a:lnTo>
                    <a:lnTo>
                      <a:pt x="695" y="1933"/>
                    </a:lnTo>
                    <a:lnTo>
                      <a:pt x="794" y="1958"/>
                    </a:lnTo>
                    <a:lnTo>
                      <a:pt x="880" y="1970"/>
                    </a:lnTo>
                    <a:lnTo>
                      <a:pt x="992" y="1983"/>
                    </a:lnTo>
                    <a:lnTo>
                      <a:pt x="1091" y="1970"/>
                    </a:lnTo>
                    <a:lnTo>
                      <a:pt x="1190" y="1958"/>
                    </a:lnTo>
                    <a:lnTo>
                      <a:pt x="1277" y="1933"/>
                    </a:lnTo>
                    <a:lnTo>
                      <a:pt x="1376" y="1908"/>
                    </a:lnTo>
                    <a:lnTo>
                      <a:pt x="1463" y="1859"/>
                    </a:lnTo>
                    <a:lnTo>
                      <a:pt x="1537" y="1809"/>
                    </a:lnTo>
                    <a:lnTo>
                      <a:pt x="1612" y="1760"/>
                    </a:lnTo>
                    <a:lnTo>
                      <a:pt x="1686" y="1685"/>
                    </a:lnTo>
                    <a:lnTo>
                      <a:pt x="1748" y="1623"/>
                    </a:lnTo>
                    <a:lnTo>
                      <a:pt x="1810" y="1549"/>
                    </a:lnTo>
                    <a:lnTo>
                      <a:pt x="1859" y="1462"/>
                    </a:lnTo>
                    <a:lnTo>
                      <a:pt x="1897" y="1375"/>
                    </a:lnTo>
                    <a:lnTo>
                      <a:pt x="1934" y="1289"/>
                    </a:lnTo>
                    <a:lnTo>
                      <a:pt x="1958" y="1190"/>
                    </a:lnTo>
                    <a:lnTo>
                      <a:pt x="1971" y="1090"/>
                    </a:lnTo>
                    <a:lnTo>
                      <a:pt x="1983" y="991"/>
                    </a:lnTo>
                    <a:lnTo>
                      <a:pt x="1971" y="892"/>
                    </a:lnTo>
                    <a:lnTo>
                      <a:pt x="1958" y="793"/>
                    </a:lnTo>
                    <a:lnTo>
                      <a:pt x="1934" y="694"/>
                    </a:lnTo>
                    <a:lnTo>
                      <a:pt x="1897" y="607"/>
                    </a:lnTo>
                    <a:lnTo>
                      <a:pt x="1859" y="520"/>
                    </a:lnTo>
                    <a:lnTo>
                      <a:pt x="1810" y="434"/>
                    </a:lnTo>
                    <a:lnTo>
                      <a:pt x="1748" y="359"/>
                    </a:lnTo>
                    <a:lnTo>
                      <a:pt x="1686" y="285"/>
                    </a:lnTo>
                    <a:lnTo>
                      <a:pt x="1612" y="223"/>
                    </a:lnTo>
                    <a:lnTo>
                      <a:pt x="1537" y="174"/>
                    </a:lnTo>
                    <a:lnTo>
                      <a:pt x="1463" y="124"/>
                    </a:lnTo>
                    <a:lnTo>
                      <a:pt x="1376" y="74"/>
                    </a:lnTo>
                    <a:lnTo>
                      <a:pt x="1277" y="50"/>
                    </a:lnTo>
                    <a:lnTo>
                      <a:pt x="1190" y="25"/>
                    </a:lnTo>
                    <a:lnTo>
                      <a:pt x="109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193;p38">
                <a:extLst>
                  <a:ext uri="{FF2B5EF4-FFF2-40B4-BE49-F238E27FC236}">
                    <a16:creationId xmlns:a16="http://schemas.microsoft.com/office/drawing/2014/main" id="{2A66B97D-1AA6-AF26-8079-699C7A2B088F}"/>
                  </a:ext>
                </a:extLst>
              </p:cNvPr>
              <p:cNvSpPr/>
              <p:nvPr/>
            </p:nvSpPr>
            <p:spPr>
              <a:xfrm>
                <a:off x="6648958" y="2404575"/>
                <a:ext cx="38619" cy="38599"/>
              </a:xfrm>
              <a:custGeom>
                <a:avLst/>
                <a:gdLst/>
                <a:ahLst/>
                <a:cxnLst/>
                <a:rect l="l" t="t" r="r" b="b"/>
                <a:pathLst>
                  <a:path w="1984" h="1983" extrusionOk="0">
                    <a:moveTo>
                      <a:pt x="880" y="0"/>
                    </a:moveTo>
                    <a:lnTo>
                      <a:pt x="794" y="13"/>
                    </a:lnTo>
                    <a:lnTo>
                      <a:pt x="695" y="38"/>
                    </a:lnTo>
                    <a:lnTo>
                      <a:pt x="608" y="75"/>
                    </a:lnTo>
                    <a:lnTo>
                      <a:pt x="521" y="112"/>
                    </a:lnTo>
                    <a:lnTo>
                      <a:pt x="434" y="161"/>
                    </a:lnTo>
                    <a:lnTo>
                      <a:pt x="360" y="223"/>
                    </a:lnTo>
                    <a:lnTo>
                      <a:pt x="286" y="285"/>
                    </a:lnTo>
                    <a:lnTo>
                      <a:pt x="224" y="360"/>
                    </a:lnTo>
                    <a:lnTo>
                      <a:pt x="162" y="434"/>
                    </a:lnTo>
                    <a:lnTo>
                      <a:pt x="112" y="521"/>
                    </a:lnTo>
                    <a:lnTo>
                      <a:pt x="75" y="595"/>
                    </a:lnTo>
                    <a:lnTo>
                      <a:pt x="38" y="694"/>
                    </a:lnTo>
                    <a:lnTo>
                      <a:pt x="13" y="781"/>
                    </a:lnTo>
                    <a:lnTo>
                      <a:pt x="1" y="880"/>
                    </a:lnTo>
                    <a:lnTo>
                      <a:pt x="1" y="992"/>
                    </a:lnTo>
                    <a:lnTo>
                      <a:pt x="1" y="1091"/>
                    </a:lnTo>
                    <a:lnTo>
                      <a:pt x="13" y="1190"/>
                    </a:lnTo>
                    <a:lnTo>
                      <a:pt x="38" y="1277"/>
                    </a:lnTo>
                    <a:lnTo>
                      <a:pt x="75" y="1376"/>
                    </a:lnTo>
                    <a:lnTo>
                      <a:pt x="112" y="1462"/>
                    </a:lnTo>
                    <a:lnTo>
                      <a:pt x="162" y="1537"/>
                    </a:lnTo>
                    <a:lnTo>
                      <a:pt x="224" y="1611"/>
                    </a:lnTo>
                    <a:lnTo>
                      <a:pt x="286" y="1686"/>
                    </a:lnTo>
                    <a:lnTo>
                      <a:pt x="360" y="1747"/>
                    </a:lnTo>
                    <a:lnTo>
                      <a:pt x="434" y="1809"/>
                    </a:lnTo>
                    <a:lnTo>
                      <a:pt x="521" y="1859"/>
                    </a:lnTo>
                    <a:lnTo>
                      <a:pt x="608" y="1896"/>
                    </a:lnTo>
                    <a:lnTo>
                      <a:pt x="695" y="1933"/>
                    </a:lnTo>
                    <a:lnTo>
                      <a:pt x="794" y="1958"/>
                    </a:lnTo>
                    <a:lnTo>
                      <a:pt x="880" y="1971"/>
                    </a:lnTo>
                    <a:lnTo>
                      <a:pt x="992" y="1983"/>
                    </a:lnTo>
                    <a:lnTo>
                      <a:pt x="1091" y="1971"/>
                    </a:lnTo>
                    <a:lnTo>
                      <a:pt x="1190" y="1958"/>
                    </a:lnTo>
                    <a:lnTo>
                      <a:pt x="1277" y="1933"/>
                    </a:lnTo>
                    <a:lnTo>
                      <a:pt x="1376" y="1896"/>
                    </a:lnTo>
                    <a:lnTo>
                      <a:pt x="1463" y="1859"/>
                    </a:lnTo>
                    <a:lnTo>
                      <a:pt x="1537" y="1809"/>
                    </a:lnTo>
                    <a:lnTo>
                      <a:pt x="1612" y="1747"/>
                    </a:lnTo>
                    <a:lnTo>
                      <a:pt x="1686" y="1686"/>
                    </a:lnTo>
                    <a:lnTo>
                      <a:pt x="1748" y="1611"/>
                    </a:lnTo>
                    <a:lnTo>
                      <a:pt x="1810" y="1537"/>
                    </a:lnTo>
                    <a:lnTo>
                      <a:pt x="1859" y="1462"/>
                    </a:lnTo>
                    <a:lnTo>
                      <a:pt x="1897" y="1376"/>
                    </a:lnTo>
                    <a:lnTo>
                      <a:pt x="1934" y="1277"/>
                    </a:lnTo>
                    <a:lnTo>
                      <a:pt x="1958" y="1190"/>
                    </a:lnTo>
                    <a:lnTo>
                      <a:pt x="1971" y="1091"/>
                    </a:lnTo>
                    <a:lnTo>
                      <a:pt x="1983" y="992"/>
                    </a:lnTo>
                    <a:lnTo>
                      <a:pt x="1971" y="880"/>
                    </a:lnTo>
                    <a:lnTo>
                      <a:pt x="1958" y="781"/>
                    </a:lnTo>
                    <a:lnTo>
                      <a:pt x="1934" y="694"/>
                    </a:lnTo>
                    <a:lnTo>
                      <a:pt x="1897" y="595"/>
                    </a:lnTo>
                    <a:lnTo>
                      <a:pt x="1859" y="521"/>
                    </a:lnTo>
                    <a:lnTo>
                      <a:pt x="1810" y="434"/>
                    </a:lnTo>
                    <a:lnTo>
                      <a:pt x="1748" y="360"/>
                    </a:lnTo>
                    <a:lnTo>
                      <a:pt x="1686" y="285"/>
                    </a:lnTo>
                    <a:lnTo>
                      <a:pt x="1612" y="223"/>
                    </a:lnTo>
                    <a:lnTo>
                      <a:pt x="1537" y="161"/>
                    </a:lnTo>
                    <a:lnTo>
                      <a:pt x="1463" y="112"/>
                    </a:lnTo>
                    <a:lnTo>
                      <a:pt x="1376" y="75"/>
                    </a:lnTo>
                    <a:lnTo>
                      <a:pt x="1277" y="38"/>
                    </a:lnTo>
                    <a:lnTo>
                      <a:pt x="1190" y="13"/>
                    </a:lnTo>
                    <a:lnTo>
                      <a:pt x="109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194;p38">
                <a:extLst>
                  <a:ext uri="{FF2B5EF4-FFF2-40B4-BE49-F238E27FC236}">
                    <a16:creationId xmlns:a16="http://schemas.microsoft.com/office/drawing/2014/main" id="{3937E613-501A-EC07-3660-40732ED8A40F}"/>
                  </a:ext>
                </a:extLst>
              </p:cNvPr>
              <p:cNvSpPr/>
              <p:nvPr/>
            </p:nvSpPr>
            <p:spPr>
              <a:xfrm>
                <a:off x="6325772" y="3092938"/>
                <a:ext cx="767700" cy="1571565"/>
              </a:xfrm>
              <a:custGeom>
                <a:avLst/>
                <a:gdLst/>
                <a:ahLst/>
                <a:cxnLst/>
                <a:rect l="l" t="t" r="r" b="b"/>
                <a:pathLst>
                  <a:path w="39440" h="80738" extrusionOk="0">
                    <a:moveTo>
                      <a:pt x="39440" y="0"/>
                    </a:moveTo>
                    <a:lnTo>
                      <a:pt x="0" y="1413"/>
                    </a:lnTo>
                    <a:lnTo>
                      <a:pt x="8922" y="80390"/>
                    </a:lnTo>
                    <a:lnTo>
                      <a:pt x="19057" y="80390"/>
                    </a:lnTo>
                    <a:lnTo>
                      <a:pt x="19057" y="18388"/>
                    </a:lnTo>
                    <a:lnTo>
                      <a:pt x="21473" y="18388"/>
                    </a:lnTo>
                    <a:lnTo>
                      <a:pt x="25773" y="80737"/>
                    </a:lnTo>
                    <a:lnTo>
                      <a:pt x="35735" y="80737"/>
                    </a:lnTo>
                    <a:lnTo>
                      <a:pt x="39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195;p38">
                <a:extLst>
                  <a:ext uri="{FF2B5EF4-FFF2-40B4-BE49-F238E27FC236}">
                    <a16:creationId xmlns:a16="http://schemas.microsoft.com/office/drawing/2014/main" id="{736527F3-F85A-8F6F-75F5-EA57A2709E4A}"/>
                  </a:ext>
                </a:extLst>
              </p:cNvPr>
              <p:cNvSpPr/>
              <p:nvPr/>
            </p:nvSpPr>
            <p:spPr>
              <a:xfrm>
                <a:off x="6262334" y="4549726"/>
                <a:ext cx="437534" cy="173920"/>
              </a:xfrm>
              <a:custGeom>
                <a:avLst/>
                <a:gdLst/>
                <a:ahLst/>
                <a:cxnLst/>
                <a:rect l="l" t="t" r="r" b="b"/>
                <a:pathLst>
                  <a:path w="22478" h="8935" extrusionOk="0">
                    <a:moveTo>
                      <a:pt x="12416" y="0"/>
                    </a:moveTo>
                    <a:lnTo>
                      <a:pt x="12255" y="13"/>
                    </a:lnTo>
                    <a:lnTo>
                      <a:pt x="12094" y="38"/>
                    </a:lnTo>
                    <a:lnTo>
                      <a:pt x="11920" y="87"/>
                    </a:lnTo>
                    <a:lnTo>
                      <a:pt x="2541" y="3693"/>
                    </a:lnTo>
                    <a:lnTo>
                      <a:pt x="2132" y="3854"/>
                    </a:lnTo>
                    <a:lnTo>
                      <a:pt x="1711" y="4040"/>
                    </a:lnTo>
                    <a:lnTo>
                      <a:pt x="1314" y="4226"/>
                    </a:lnTo>
                    <a:lnTo>
                      <a:pt x="1128" y="4325"/>
                    </a:lnTo>
                    <a:lnTo>
                      <a:pt x="942" y="4436"/>
                    </a:lnTo>
                    <a:lnTo>
                      <a:pt x="781" y="4548"/>
                    </a:lnTo>
                    <a:lnTo>
                      <a:pt x="620" y="4672"/>
                    </a:lnTo>
                    <a:lnTo>
                      <a:pt x="484" y="4796"/>
                    </a:lnTo>
                    <a:lnTo>
                      <a:pt x="348" y="4920"/>
                    </a:lnTo>
                    <a:lnTo>
                      <a:pt x="236" y="5056"/>
                    </a:lnTo>
                    <a:lnTo>
                      <a:pt x="149" y="5205"/>
                    </a:lnTo>
                    <a:lnTo>
                      <a:pt x="75" y="5353"/>
                    </a:lnTo>
                    <a:lnTo>
                      <a:pt x="25" y="5502"/>
                    </a:lnTo>
                    <a:lnTo>
                      <a:pt x="13" y="5613"/>
                    </a:lnTo>
                    <a:lnTo>
                      <a:pt x="1" y="5725"/>
                    </a:lnTo>
                    <a:lnTo>
                      <a:pt x="1" y="5836"/>
                    </a:lnTo>
                    <a:lnTo>
                      <a:pt x="13" y="5936"/>
                    </a:lnTo>
                    <a:lnTo>
                      <a:pt x="50" y="6035"/>
                    </a:lnTo>
                    <a:lnTo>
                      <a:pt x="75" y="6146"/>
                    </a:lnTo>
                    <a:lnTo>
                      <a:pt x="125" y="6245"/>
                    </a:lnTo>
                    <a:lnTo>
                      <a:pt x="187" y="6332"/>
                    </a:lnTo>
                    <a:lnTo>
                      <a:pt x="248" y="6431"/>
                    </a:lnTo>
                    <a:lnTo>
                      <a:pt x="323" y="6530"/>
                    </a:lnTo>
                    <a:lnTo>
                      <a:pt x="484" y="6704"/>
                    </a:lnTo>
                    <a:lnTo>
                      <a:pt x="682" y="6877"/>
                    </a:lnTo>
                    <a:lnTo>
                      <a:pt x="905" y="7038"/>
                    </a:lnTo>
                    <a:lnTo>
                      <a:pt x="1153" y="7187"/>
                    </a:lnTo>
                    <a:lnTo>
                      <a:pt x="1426" y="7336"/>
                    </a:lnTo>
                    <a:lnTo>
                      <a:pt x="1711" y="7460"/>
                    </a:lnTo>
                    <a:lnTo>
                      <a:pt x="1996" y="7584"/>
                    </a:lnTo>
                    <a:lnTo>
                      <a:pt x="2305" y="7695"/>
                    </a:lnTo>
                    <a:lnTo>
                      <a:pt x="2615" y="7807"/>
                    </a:lnTo>
                    <a:lnTo>
                      <a:pt x="2925" y="7893"/>
                    </a:lnTo>
                    <a:lnTo>
                      <a:pt x="3235" y="7968"/>
                    </a:lnTo>
                    <a:lnTo>
                      <a:pt x="3941" y="8129"/>
                    </a:lnTo>
                    <a:lnTo>
                      <a:pt x="4647" y="8265"/>
                    </a:lnTo>
                    <a:lnTo>
                      <a:pt x="5353" y="8389"/>
                    </a:lnTo>
                    <a:lnTo>
                      <a:pt x="6072" y="8488"/>
                    </a:lnTo>
                    <a:lnTo>
                      <a:pt x="6791" y="8575"/>
                    </a:lnTo>
                    <a:lnTo>
                      <a:pt x="7522" y="8662"/>
                    </a:lnTo>
                    <a:lnTo>
                      <a:pt x="8253" y="8723"/>
                    </a:lnTo>
                    <a:lnTo>
                      <a:pt x="8984" y="8773"/>
                    </a:lnTo>
                    <a:lnTo>
                      <a:pt x="9715" y="8810"/>
                    </a:lnTo>
                    <a:lnTo>
                      <a:pt x="10458" y="8847"/>
                    </a:lnTo>
                    <a:lnTo>
                      <a:pt x="11933" y="8897"/>
                    </a:lnTo>
                    <a:lnTo>
                      <a:pt x="13407" y="8922"/>
                    </a:lnTo>
                    <a:lnTo>
                      <a:pt x="14894" y="8934"/>
                    </a:lnTo>
                    <a:lnTo>
                      <a:pt x="15625" y="8934"/>
                    </a:lnTo>
                    <a:lnTo>
                      <a:pt x="16369" y="8922"/>
                    </a:lnTo>
                    <a:lnTo>
                      <a:pt x="17100" y="8897"/>
                    </a:lnTo>
                    <a:lnTo>
                      <a:pt x="17471" y="8872"/>
                    </a:lnTo>
                    <a:lnTo>
                      <a:pt x="17831" y="8835"/>
                    </a:lnTo>
                    <a:lnTo>
                      <a:pt x="18190" y="8785"/>
                    </a:lnTo>
                    <a:lnTo>
                      <a:pt x="18537" y="8736"/>
                    </a:lnTo>
                    <a:lnTo>
                      <a:pt x="18884" y="8662"/>
                    </a:lnTo>
                    <a:lnTo>
                      <a:pt x="19218" y="8587"/>
                    </a:lnTo>
                    <a:lnTo>
                      <a:pt x="19541" y="8488"/>
                    </a:lnTo>
                    <a:lnTo>
                      <a:pt x="19863" y="8377"/>
                    </a:lnTo>
                    <a:lnTo>
                      <a:pt x="20173" y="8253"/>
                    </a:lnTo>
                    <a:lnTo>
                      <a:pt x="20458" y="8104"/>
                    </a:lnTo>
                    <a:lnTo>
                      <a:pt x="20668" y="7992"/>
                    </a:lnTo>
                    <a:lnTo>
                      <a:pt x="20854" y="7881"/>
                    </a:lnTo>
                    <a:lnTo>
                      <a:pt x="21027" y="7757"/>
                    </a:lnTo>
                    <a:lnTo>
                      <a:pt x="21189" y="7621"/>
                    </a:lnTo>
                    <a:lnTo>
                      <a:pt x="21337" y="7484"/>
                    </a:lnTo>
                    <a:lnTo>
                      <a:pt x="21486" y="7348"/>
                    </a:lnTo>
                    <a:lnTo>
                      <a:pt x="21610" y="7212"/>
                    </a:lnTo>
                    <a:lnTo>
                      <a:pt x="21734" y="7063"/>
                    </a:lnTo>
                    <a:lnTo>
                      <a:pt x="21833" y="6914"/>
                    </a:lnTo>
                    <a:lnTo>
                      <a:pt x="21932" y="6766"/>
                    </a:lnTo>
                    <a:lnTo>
                      <a:pt x="22019" y="6605"/>
                    </a:lnTo>
                    <a:lnTo>
                      <a:pt x="22105" y="6444"/>
                    </a:lnTo>
                    <a:lnTo>
                      <a:pt x="22180" y="6283"/>
                    </a:lnTo>
                    <a:lnTo>
                      <a:pt x="22242" y="6121"/>
                    </a:lnTo>
                    <a:lnTo>
                      <a:pt x="22291" y="5948"/>
                    </a:lnTo>
                    <a:lnTo>
                      <a:pt x="22341" y="5787"/>
                    </a:lnTo>
                    <a:lnTo>
                      <a:pt x="22403" y="5440"/>
                    </a:lnTo>
                    <a:lnTo>
                      <a:pt x="22452" y="5093"/>
                    </a:lnTo>
                    <a:lnTo>
                      <a:pt x="22477" y="4746"/>
                    </a:lnTo>
                    <a:lnTo>
                      <a:pt x="22477" y="4399"/>
                    </a:lnTo>
                    <a:lnTo>
                      <a:pt x="22452" y="4052"/>
                    </a:lnTo>
                    <a:lnTo>
                      <a:pt x="22428" y="3718"/>
                    </a:lnTo>
                    <a:lnTo>
                      <a:pt x="22378" y="3371"/>
                    </a:lnTo>
                    <a:lnTo>
                      <a:pt x="22328" y="3049"/>
                    </a:lnTo>
                    <a:lnTo>
                      <a:pt x="22291" y="2937"/>
                    </a:lnTo>
                    <a:lnTo>
                      <a:pt x="22254" y="2838"/>
                    </a:lnTo>
                    <a:lnTo>
                      <a:pt x="22180" y="2776"/>
                    </a:lnTo>
                    <a:lnTo>
                      <a:pt x="22105" y="2726"/>
                    </a:lnTo>
                    <a:lnTo>
                      <a:pt x="22019" y="2689"/>
                    </a:lnTo>
                    <a:lnTo>
                      <a:pt x="21907" y="2677"/>
                    </a:lnTo>
                    <a:lnTo>
                      <a:pt x="21783" y="2664"/>
                    </a:lnTo>
                    <a:lnTo>
                      <a:pt x="21647" y="2677"/>
                    </a:lnTo>
                    <a:lnTo>
                      <a:pt x="21511" y="2714"/>
                    </a:lnTo>
                    <a:lnTo>
                      <a:pt x="21350" y="2739"/>
                    </a:lnTo>
                    <a:lnTo>
                      <a:pt x="21015" y="2850"/>
                    </a:lnTo>
                    <a:lnTo>
                      <a:pt x="20643" y="2974"/>
                    </a:lnTo>
                    <a:lnTo>
                      <a:pt x="20247" y="3123"/>
                    </a:lnTo>
                    <a:lnTo>
                      <a:pt x="19826" y="3272"/>
                    </a:lnTo>
                    <a:lnTo>
                      <a:pt x="19392" y="3420"/>
                    </a:lnTo>
                    <a:lnTo>
                      <a:pt x="18958" y="3557"/>
                    </a:lnTo>
                    <a:lnTo>
                      <a:pt x="18735" y="3606"/>
                    </a:lnTo>
                    <a:lnTo>
                      <a:pt x="18512" y="3656"/>
                    </a:lnTo>
                    <a:lnTo>
                      <a:pt x="18289" y="3693"/>
                    </a:lnTo>
                    <a:lnTo>
                      <a:pt x="18079" y="3730"/>
                    </a:lnTo>
                    <a:lnTo>
                      <a:pt x="17868" y="3742"/>
                    </a:lnTo>
                    <a:lnTo>
                      <a:pt x="17657" y="3742"/>
                    </a:lnTo>
                    <a:lnTo>
                      <a:pt x="17447" y="3730"/>
                    </a:lnTo>
                    <a:lnTo>
                      <a:pt x="17248" y="3705"/>
                    </a:lnTo>
                    <a:lnTo>
                      <a:pt x="17050" y="3656"/>
                    </a:lnTo>
                    <a:lnTo>
                      <a:pt x="16864" y="3594"/>
                    </a:lnTo>
                    <a:lnTo>
                      <a:pt x="16666" y="3507"/>
                    </a:lnTo>
                    <a:lnTo>
                      <a:pt x="16480" y="3408"/>
                    </a:lnTo>
                    <a:lnTo>
                      <a:pt x="16294" y="3296"/>
                    </a:lnTo>
                    <a:lnTo>
                      <a:pt x="16121" y="3172"/>
                    </a:lnTo>
                    <a:lnTo>
                      <a:pt x="15947" y="3036"/>
                    </a:lnTo>
                    <a:lnTo>
                      <a:pt x="15786" y="2900"/>
                    </a:lnTo>
                    <a:lnTo>
                      <a:pt x="15613" y="2751"/>
                    </a:lnTo>
                    <a:lnTo>
                      <a:pt x="15464" y="2590"/>
                    </a:lnTo>
                    <a:lnTo>
                      <a:pt x="15154" y="2268"/>
                    </a:lnTo>
                    <a:lnTo>
                      <a:pt x="14857" y="1933"/>
                    </a:lnTo>
                    <a:lnTo>
                      <a:pt x="14287" y="1264"/>
                    </a:lnTo>
                    <a:lnTo>
                      <a:pt x="14014" y="955"/>
                    </a:lnTo>
                    <a:lnTo>
                      <a:pt x="13729" y="670"/>
                    </a:lnTo>
                    <a:lnTo>
                      <a:pt x="13593" y="546"/>
                    </a:lnTo>
                    <a:lnTo>
                      <a:pt x="13457" y="422"/>
                    </a:lnTo>
                    <a:lnTo>
                      <a:pt x="13308" y="323"/>
                    </a:lnTo>
                    <a:lnTo>
                      <a:pt x="13172" y="224"/>
                    </a:lnTo>
                    <a:lnTo>
                      <a:pt x="13023" y="149"/>
                    </a:lnTo>
                    <a:lnTo>
                      <a:pt x="12874" y="87"/>
                    </a:lnTo>
                    <a:lnTo>
                      <a:pt x="12726" y="38"/>
                    </a:lnTo>
                    <a:lnTo>
                      <a:pt x="12565" y="13"/>
                    </a:lnTo>
                    <a:lnTo>
                      <a:pt x="12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196;p38">
                <a:extLst>
                  <a:ext uri="{FF2B5EF4-FFF2-40B4-BE49-F238E27FC236}">
                    <a16:creationId xmlns:a16="http://schemas.microsoft.com/office/drawing/2014/main" id="{9AAA664B-FF9F-431B-0440-F20127F4CEDC}"/>
                  </a:ext>
                </a:extLst>
              </p:cNvPr>
              <p:cNvSpPr/>
              <p:nvPr/>
            </p:nvSpPr>
            <p:spPr>
              <a:xfrm>
                <a:off x="6819243" y="4549726"/>
                <a:ext cx="437515" cy="173920"/>
              </a:xfrm>
              <a:custGeom>
                <a:avLst/>
                <a:gdLst/>
                <a:ahLst/>
                <a:cxnLst/>
                <a:rect l="l" t="t" r="r" b="b"/>
                <a:pathLst>
                  <a:path w="22477" h="8935" extrusionOk="0">
                    <a:moveTo>
                      <a:pt x="10062" y="0"/>
                    </a:moveTo>
                    <a:lnTo>
                      <a:pt x="9913" y="13"/>
                    </a:lnTo>
                    <a:lnTo>
                      <a:pt x="9752" y="38"/>
                    </a:lnTo>
                    <a:lnTo>
                      <a:pt x="9603" y="87"/>
                    </a:lnTo>
                    <a:lnTo>
                      <a:pt x="9455" y="149"/>
                    </a:lnTo>
                    <a:lnTo>
                      <a:pt x="9306" y="224"/>
                    </a:lnTo>
                    <a:lnTo>
                      <a:pt x="9170" y="323"/>
                    </a:lnTo>
                    <a:lnTo>
                      <a:pt x="9021" y="422"/>
                    </a:lnTo>
                    <a:lnTo>
                      <a:pt x="8885" y="546"/>
                    </a:lnTo>
                    <a:lnTo>
                      <a:pt x="8748" y="670"/>
                    </a:lnTo>
                    <a:lnTo>
                      <a:pt x="8463" y="955"/>
                    </a:lnTo>
                    <a:lnTo>
                      <a:pt x="8191" y="1264"/>
                    </a:lnTo>
                    <a:lnTo>
                      <a:pt x="7621" y="1933"/>
                    </a:lnTo>
                    <a:lnTo>
                      <a:pt x="7323" y="2268"/>
                    </a:lnTo>
                    <a:lnTo>
                      <a:pt x="7014" y="2590"/>
                    </a:lnTo>
                    <a:lnTo>
                      <a:pt x="6865" y="2751"/>
                    </a:lnTo>
                    <a:lnTo>
                      <a:pt x="6691" y="2900"/>
                    </a:lnTo>
                    <a:lnTo>
                      <a:pt x="6530" y="3036"/>
                    </a:lnTo>
                    <a:lnTo>
                      <a:pt x="6357" y="3172"/>
                    </a:lnTo>
                    <a:lnTo>
                      <a:pt x="6183" y="3296"/>
                    </a:lnTo>
                    <a:lnTo>
                      <a:pt x="5998" y="3408"/>
                    </a:lnTo>
                    <a:lnTo>
                      <a:pt x="5812" y="3507"/>
                    </a:lnTo>
                    <a:lnTo>
                      <a:pt x="5626" y="3594"/>
                    </a:lnTo>
                    <a:lnTo>
                      <a:pt x="5428" y="3656"/>
                    </a:lnTo>
                    <a:lnTo>
                      <a:pt x="5242" y="3705"/>
                    </a:lnTo>
                    <a:lnTo>
                      <a:pt x="5031" y="3730"/>
                    </a:lnTo>
                    <a:lnTo>
                      <a:pt x="4833" y="3742"/>
                    </a:lnTo>
                    <a:lnTo>
                      <a:pt x="4622" y="3742"/>
                    </a:lnTo>
                    <a:lnTo>
                      <a:pt x="4399" y="3730"/>
                    </a:lnTo>
                    <a:lnTo>
                      <a:pt x="4189" y="3693"/>
                    </a:lnTo>
                    <a:lnTo>
                      <a:pt x="3966" y="3656"/>
                    </a:lnTo>
                    <a:lnTo>
                      <a:pt x="3742" y="3606"/>
                    </a:lnTo>
                    <a:lnTo>
                      <a:pt x="3519" y="3557"/>
                    </a:lnTo>
                    <a:lnTo>
                      <a:pt x="3086" y="3420"/>
                    </a:lnTo>
                    <a:lnTo>
                      <a:pt x="2652" y="3272"/>
                    </a:lnTo>
                    <a:lnTo>
                      <a:pt x="2231" y="3123"/>
                    </a:lnTo>
                    <a:lnTo>
                      <a:pt x="1834" y="2974"/>
                    </a:lnTo>
                    <a:lnTo>
                      <a:pt x="1463" y="2850"/>
                    </a:lnTo>
                    <a:lnTo>
                      <a:pt x="1128" y="2739"/>
                    </a:lnTo>
                    <a:lnTo>
                      <a:pt x="967" y="2714"/>
                    </a:lnTo>
                    <a:lnTo>
                      <a:pt x="831" y="2677"/>
                    </a:lnTo>
                    <a:lnTo>
                      <a:pt x="694" y="2664"/>
                    </a:lnTo>
                    <a:lnTo>
                      <a:pt x="570" y="2677"/>
                    </a:lnTo>
                    <a:lnTo>
                      <a:pt x="471" y="2689"/>
                    </a:lnTo>
                    <a:lnTo>
                      <a:pt x="372" y="2726"/>
                    </a:lnTo>
                    <a:lnTo>
                      <a:pt x="298" y="2776"/>
                    </a:lnTo>
                    <a:lnTo>
                      <a:pt x="224" y="2838"/>
                    </a:lnTo>
                    <a:lnTo>
                      <a:pt x="186" y="2937"/>
                    </a:lnTo>
                    <a:lnTo>
                      <a:pt x="149" y="3049"/>
                    </a:lnTo>
                    <a:lnTo>
                      <a:pt x="100" y="3371"/>
                    </a:lnTo>
                    <a:lnTo>
                      <a:pt x="50" y="3718"/>
                    </a:lnTo>
                    <a:lnTo>
                      <a:pt x="25" y="4052"/>
                    </a:lnTo>
                    <a:lnTo>
                      <a:pt x="1" y="4399"/>
                    </a:lnTo>
                    <a:lnTo>
                      <a:pt x="1" y="4746"/>
                    </a:lnTo>
                    <a:lnTo>
                      <a:pt x="25" y="5093"/>
                    </a:lnTo>
                    <a:lnTo>
                      <a:pt x="75" y="5440"/>
                    </a:lnTo>
                    <a:lnTo>
                      <a:pt x="137" y="5787"/>
                    </a:lnTo>
                    <a:lnTo>
                      <a:pt x="186" y="5948"/>
                    </a:lnTo>
                    <a:lnTo>
                      <a:pt x="248" y="6121"/>
                    </a:lnTo>
                    <a:lnTo>
                      <a:pt x="310" y="6283"/>
                    </a:lnTo>
                    <a:lnTo>
                      <a:pt x="372" y="6444"/>
                    </a:lnTo>
                    <a:lnTo>
                      <a:pt x="459" y="6605"/>
                    </a:lnTo>
                    <a:lnTo>
                      <a:pt x="546" y="6766"/>
                    </a:lnTo>
                    <a:lnTo>
                      <a:pt x="645" y="6914"/>
                    </a:lnTo>
                    <a:lnTo>
                      <a:pt x="756" y="7063"/>
                    </a:lnTo>
                    <a:lnTo>
                      <a:pt x="868" y="7212"/>
                    </a:lnTo>
                    <a:lnTo>
                      <a:pt x="1004" y="7348"/>
                    </a:lnTo>
                    <a:lnTo>
                      <a:pt x="1140" y="7484"/>
                    </a:lnTo>
                    <a:lnTo>
                      <a:pt x="1289" y="7621"/>
                    </a:lnTo>
                    <a:lnTo>
                      <a:pt x="1450" y="7757"/>
                    </a:lnTo>
                    <a:lnTo>
                      <a:pt x="1624" y="7881"/>
                    </a:lnTo>
                    <a:lnTo>
                      <a:pt x="1810" y="7992"/>
                    </a:lnTo>
                    <a:lnTo>
                      <a:pt x="2020" y="8104"/>
                    </a:lnTo>
                    <a:lnTo>
                      <a:pt x="2305" y="8253"/>
                    </a:lnTo>
                    <a:lnTo>
                      <a:pt x="2615" y="8377"/>
                    </a:lnTo>
                    <a:lnTo>
                      <a:pt x="2937" y="8488"/>
                    </a:lnTo>
                    <a:lnTo>
                      <a:pt x="3259" y="8587"/>
                    </a:lnTo>
                    <a:lnTo>
                      <a:pt x="3594" y="8662"/>
                    </a:lnTo>
                    <a:lnTo>
                      <a:pt x="3941" y="8736"/>
                    </a:lnTo>
                    <a:lnTo>
                      <a:pt x="4288" y="8785"/>
                    </a:lnTo>
                    <a:lnTo>
                      <a:pt x="4647" y="8835"/>
                    </a:lnTo>
                    <a:lnTo>
                      <a:pt x="5006" y="8872"/>
                    </a:lnTo>
                    <a:lnTo>
                      <a:pt x="5378" y="8897"/>
                    </a:lnTo>
                    <a:lnTo>
                      <a:pt x="6121" y="8922"/>
                    </a:lnTo>
                    <a:lnTo>
                      <a:pt x="6853" y="8934"/>
                    </a:lnTo>
                    <a:lnTo>
                      <a:pt x="7584" y="8934"/>
                    </a:lnTo>
                    <a:lnTo>
                      <a:pt x="9070" y="8922"/>
                    </a:lnTo>
                    <a:lnTo>
                      <a:pt x="10545" y="8897"/>
                    </a:lnTo>
                    <a:lnTo>
                      <a:pt x="12019" y="8847"/>
                    </a:lnTo>
                    <a:lnTo>
                      <a:pt x="12763" y="8810"/>
                    </a:lnTo>
                    <a:lnTo>
                      <a:pt x="13494" y="8773"/>
                    </a:lnTo>
                    <a:lnTo>
                      <a:pt x="14225" y="8723"/>
                    </a:lnTo>
                    <a:lnTo>
                      <a:pt x="14956" y="8662"/>
                    </a:lnTo>
                    <a:lnTo>
                      <a:pt x="15687" y="8575"/>
                    </a:lnTo>
                    <a:lnTo>
                      <a:pt x="16406" y="8488"/>
                    </a:lnTo>
                    <a:lnTo>
                      <a:pt x="17124" y="8389"/>
                    </a:lnTo>
                    <a:lnTo>
                      <a:pt x="17843" y="8265"/>
                    </a:lnTo>
                    <a:lnTo>
                      <a:pt x="18549" y="8129"/>
                    </a:lnTo>
                    <a:lnTo>
                      <a:pt x="19243" y="7968"/>
                    </a:lnTo>
                    <a:lnTo>
                      <a:pt x="19553" y="7893"/>
                    </a:lnTo>
                    <a:lnTo>
                      <a:pt x="19863" y="7807"/>
                    </a:lnTo>
                    <a:lnTo>
                      <a:pt x="20172" y="7695"/>
                    </a:lnTo>
                    <a:lnTo>
                      <a:pt x="20482" y="7584"/>
                    </a:lnTo>
                    <a:lnTo>
                      <a:pt x="20780" y="7460"/>
                    </a:lnTo>
                    <a:lnTo>
                      <a:pt x="21052" y="7336"/>
                    </a:lnTo>
                    <a:lnTo>
                      <a:pt x="21325" y="7187"/>
                    </a:lnTo>
                    <a:lnTo>
                      <a:pt x="21573" y="7038"/>
                    </a:lnTo>
                    <a:lnTo>
                      <a:pt x="21796" y="6877"/>
                    </a:lnTo>
                    <a:lnTo>
                      <a:pt x="21994" y="6704"/>
                    </a:lnTo>
                    <a:lnTo>
                      <a:pt x="22167" y="6530"/>
                    </a:lnTo>
                    <a:lnTo>
                      <a:pt x="22229" y="6431"/>
                    </a:lnTo>
                    <a:lnTo>
                      <a:pt x="22304" y="6332"/>
                    </a:lnTo>
                    <a:lnTo>
                      <a:pt x="22353" y="6245"/>
                    </a:lnTo>
                    <a:lnTo>
                      <a:pt x="22403" y="6146"/>
                    </a:lnTo>
                    <a:lnTo>
                      <a:pt x="22440" y="6035"/>
                    </a:lnTo>
                    <a:lnTo>
                      <a:pt x="22465" y="5936"/>
                    </a:lnTo>
                    <a:lnTo>
                      <a:pt x="22477" y="5836"/>
                    </a:lnTo>
                    <a:lnTo>
                      <a:pt x="22477" y="5725"/>
                    </a:lnTo>
                    <a:lnTo>
                      <a:pt x="22465" y="5613"/>
                    </a:lnTo>
                    <a:lnTo>
                      <a:pt x="22452" y="5502"/>
                    </a:lnTo>
                    <a:lnTo>
                      <a:pt x="22403" y="5353"/>
                    </a:lnTo>
                    <a:lnTo>
                      <a:pt x="22328" y="5205"/>
                    </a:lnTo>
                    <a:lnTo>
                      <a:pt x="22242" y="5056"/>
                    </a:lnTo>
                    <a:lnTo>
                      <a:pt x="22130" y="4920"/>
                    </a:lnTo>
                    <a:lnTo>
                      <a:pt x="22006" y="4796"/>
                    </a:lnTo>
                    <a:lnTo>
                      <a:pt x="21857" y="4672"/>
                    </a:lnTo>
                    <a:lnTo>
                      <a:pt x="21696" y="4548"/>
                    </a:lnTo>
                    <a:lnTo>
                      <a:pt x="21535" y="4436"/>
                    </a:lnTo>
                    <a:lnTo>
                      <a:pt x="21349" y="4325"/>
                    </a:lnTo>
                    <a:lnTo>
                      <a:pt x="21164" y="4226"/>
                    </a:lnTo>
                    <a:lnTo>
                      <a:pt x="20767" y="4040"/>
                    </a:lnTo>
                    <a:lnTo>
                      <a:pt x="20346" y="3854"/>
                    </a:lnTo>
                    <a:lnTo>
                      <a:pt x="19937" y="3693"/>
                    </a:lnTo>
                    <a:lnTo>
                      <a:pt x="10557" y="87"/>
                    </a:lnTo>
                    <a:lnTo>
                      <a:pt x="10396" y="38"/>
                    </a:lnTo>
                    <a:lnTo>
                      <a:pt x="10223" y="13"/>
                    </a:lnTo>
                    <a:lnTo>
                      <a:pt x="100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197;p38">
                <a:extLst>
                  <a:ext uri="{FF2B5EF4-FFF2-40B4-BE49-F238E27FC236}">
                    <a16:creationId xmlns:a16="http://schemas.microsoft.com/office/drawing/2014/main" id="{97AB0C00-9D74-84A9-EDBC-53EA19DADBF5}"/>
                  </a:ext>
                </a:extLst>
              </p:cNvPr>
              <p:cNvSpPr/>
              <p:nvPr/>
            </p:nvSpPr>
            <p:spPr>
              <a:xfrm>
                <a:off x="6388957" y="1971387"/>
                <a:ext cx="124965" cy="1320739"/>
              </a:xfrm>
              <a:custGeom>
                <a:avLst/>
                <a:gdLst/>
                <a:ahLst/>
                <a:cxnLst/>
                <a:rect l="l" t="t" r="r" b="b"/>
                <a:pathLst>
                  <a:path w="6420" h="67852" extrusionOk="0">
                    <a:moveTo>
                      <a:pt x="1735" y="1"/>
                    </a:moveTo>
                    <a:lnTo>
                      <a:pt x="1612" y="26"/>
                    </a:lnTo>
                    <a:lnTo>
                      <a:pt x="1488" y="50"/>
                    </a:lnTo>
                    <a:lnTo>
                      <a:pt x="1364" y="100"/>
                    </a:lnTo>
                    <a:lnTo>
                      <a:pt x="1252" y="150"/>
                    </a:lnTo>
                    <a:lnTo>
                      <a:pt x="1141" y="224"/>
                    </a:lnTo>
                    <a:lnTo>
                      <a:pt x="1042" y="298"/>
                    </a:lnTo>
                    <a:lnTo>
                      <a:pt x="942" y="373"/>
                    </a:lnTo>
                    <a:lnTo>
                      <a:pt x="856" y="472"/>
                    </a:lnTo>
                    <a:lnTo>
                      <a:pt x="781" y="571"/>
                    </a:lnTo>
                    <a:lnTo>
                      <a:pt x="719" y="682"/>
                    </a:lnTo>
                    <a:lnTo>
                      <a:pt x="657" y="794"/>
                    </a:lnTo>
                    <a:lnTo>
                      <a:pt x="620" y="918"/>
                    </a:lnTo>
                    <a:lnTo>
                      <a:pt x="583" y="1054"/>
                    </a:lnTo>
                    <a:lnTo>
                      <a:pt x="558" y="1178"/>
                    </a:lnTo>
                    <a:lnTo>
                      <a:pt x="447" y="2355"/>
                    </a:lnTo>
                    <a:lnTo>
                      <a:pt x="360" y="3520"/>
                    </a:lnTo>
                    <a:lnTo>
                      <a:pt x="273" y="4685"/>
                    </a:lnTo>
                    <a:lnTo>
                      <a:pt x="199" y="5849"/>
                    </a:lnTo>
                    <a:lnTo>
                      <a:pt x="137" y="7014"/>
                    </a:lnTo>
                    <a:lnTo>
                      <a:pt x="87" y="8191"/>
                    </a:lnTo>
                    <a:lnTo>
                      <a:pt x="50" y="9356"/>
                    </a:lnTo>
                    <a:lnTo>
                      <a:pt x="26" y="10520"/>
                    </a:lnTo>
                    <a:lnTo>
                      <a:pt x="1" y="11685"/>
                    </a:lnTo>
                    <a:lnTo>
                      <a:pt x="1" y="12862"/>
                    </a:lnTo>
                    <a:lnTo>
                      <a:pt x="1" y="14027"/>
                    </a:lnTo>
                    <a:lnTo>
                      <a:pt x="13" y="15192"/>
                    </a:lnTo>
                    <a:lnTo>
                      <a:pt x="26" y="16369"/>
                    </a:lnTo>
                    <a:lnTo>
                      <a:pt x="50" y="17534"/>
                    </a:lnTo>
                    <a:lnTo>
                      <a:pt x="125" y="19863"/>
                    </a:lnTo>
                    <a:lnTo>
                      <a:pt x="236" y="22192"/>
                    </a:lnTo>
                    <a:lnTo>
                      <a:pt x="360" y="24522"/>
                    </a:lnTo>
                    <a:lnTo>
                      <a:pt x="496" y="26839"/>
                    </a:lnTo>
                    <a:lnTo>
                      <a:pt x="657" y="29156"/>
                    </a:lnTo>
                    <a:lnTo>
                      <a:pt x="831" y="31461"/>
                    </a:lnTo>
                    <a:lnTo>
                      <a:pt x="1017" y="33765"/>
                    </a:lnTo>
                    <a:lnTo>
                      <a:pt x="1401" y="38337"/>
                    </a:lnTo>
                    <a:lnTo>
                      <a:pt x="3792" y="66650"/>
                    </a:lnTo>
                    <a:lnTo>
                      <a:pt x="3805" y="66774"/>
                    </a:lnTo>
                    <a:lnTo>
                      <a:pt x="3829" y="66898"/>
                    </a:lnTo>
                    <a:lnTo>
                      <a:pt x="3867" y="67009"/>
                    </a:lnTo>
                    <a:lnTo>
                      <a:pt x="3916" y="67121"/>
                    </a:lnTo>
                    <a:lnTo>
                      <a:pt x="3978" y="67232"/>
                    </a:lnTo>
                    <a:lnTo>
                      <a:pt x="4052" y="67331"/>
                    </a:lnTo>
                    <a:lnTo>
                      <a:pt x="4127" y="67418"/>
                    </a:lnTo>
                    <a:lnTo>
                      <a:pt x="4214" y="67505"/>
                    </a:lnTo>
                    <a:lnTo>
                      <a:pt x="4300" y="67592"/>
                    </a:lnTo>
                    <a:lnTo>
                      <a:pt x="4399" y="67654"/>
                    </a:lnTo>
                    <a:lnTo>
                      <a:pt x="4511" y="67716"/>
                    </a:lnTo>
                    <a:lnTo>
                      <a:pt x="4622" y="67765"/>
                    </a:lnTo>
                    <a:lnTo>
                      <a:pt x="4734" y="67802"/>
                    </a:lnTo>
                    <a:lnTo>
                      <a:pt x="4858" y="67827"/>
                    </a:lnTo>
                    <a:lnTo>
                      <a:pt x="4969" y="67852"/>
                    </a:lnTo>
                    <a:lnTo>
                      <a:pt x="5217" y="67852"/>
                    </a:lnTo>
                    <a:lnTo>
                      <a:pt x="5353" y="67827"/>
                    </a:lnTo>
                    <a:lnTo>
                      <a:pt x="5477" y="67802"/>
                    </a:lnTo>
                    <a:lnTo>
                      <a:pt x="5601" y="67753"/>
                    </a:lnTo>
                    <a:lnTo>
                      <a:pt x="5713" y="67703"/>
                    </a:lnTo>
                    <a:lnTo>
                      <a:pt x="5824" y="67641"/>
                    </a:lnTo>
                    <a:lnTo>
                      <a:pt x="5936" y="67567"/>
                    </a:lnTo>
                    <a:lnTo>
                      <a:pt x="6023" y="67480"/>
                    </a:lnTo>
                    <a:lnTo>
                      <a:pt x="6109" y="67381"/>
                    </a:lnTo>
                    <a:lnTo>
                      <a:pt x="6184" y="67282"/>
                    </a:lnTo>
                    <a:lnTo>
                      <a:pt x="6258" y="67183"/>
                    </a:lnTo>
                    <a:lnTo>
                      <a:pt x="6308" y="67059"/>
                    </a:lnTo>
                    <a:lnTo>
                      <a:pt x="6357" y="66947"/>
                    </a:lnTo>
                    <a:lnTo>
                      <a:pt x="6394" y="66823"/>
                    </a:lnTo>
                    <a:lnTo>
                      <a:pt x="6419" y="66687"/>
                    </a:lnTo>
                    <a:lnTo>
                      <a:pt x="6419" y="66563"/>
                    </a:lnTo>
                    <a:lnTo>
                      <a:pt x="6419" y="66427"/>
                    </a:lnTo>
                    <a:lnTo>
                      <a:pt x="4028" y="38127"/>
                    </a:lnTo>
                    <a:lnTo>
                      <a:pt x="3656" y="33592"/>
                    </a:lnTo>
                    <a:lnTo>
                      <a:pt x="3470" y="31312"/>
                    </a:lnTo>
                    <a:lnTo>
                      <a:pt x="3297" y="29020"/>
                    </a:lnTo>
                    <a:lnTo>
                      <a:pt x="3136" y="26740"/>
                    </a:lnTo>
                    <a:lnTo>
                      <a:pt x="2999" y="24435"/>
                    </a:lnTo>
                    <a:lnTo>
                      <a:pt x="2875" y="22143"/>
                    </a:lnTo>
                    <a:lnTo>
                      <a:pt x="2776" y="19838"/>
                    </a:lnTo>
                    <a:lnTo>
                      <a:pt x="2702" y="17534"/>
                    </a:lnTo>
                    <a:lnTo>
                      <a:pt x="2665" y="16381"/>
                    </a:lnTo>
                    <a:lnTo>
                      <a:pt x="2652" y="15229"/>
                    </a:lnTo>
                    <a:lnTo>
                      <a:pt x="2640" y="14077"/>
                    </a:lnTo>
                    <a:lnTo>
                      <a:pt x="2640" y="12924"/>
                    </a:lnTo>
                    <a:lnTo>
                      <a:pt x="2652" y="11772"/>
                    </a:lnTo>
                    <a:lnTo>
                      <a:pt x="2665" y="10620"/>
                    </a:lnTo>
                    <a:lnTo>
                      <a:pt x="2689" y="9480"/>
                    </a:lnTo>
                    <a:lnTo>
                      <a:pt x="2727" y="8327"/>
                    </a:lnTo>
                    <a:lnTo>
                      <a:pt x="2776" y="7175"/>
                    </a:lnTo>
                    <a:lnTo>
                      <a:pt x="2838" y="6023"/>
                    </a:lnTo>
                    <a:lnTo>
                      <a:pt x="2900" y="4883"/>
                    </a:lnTo>
                    <a:lnTo>
                      <a:pt x="2987" y="3730"/>
                    </a:lnTo>
                    <a:lnTo>
                      <a:pt x="3086" y="2591"/>
                    </a:lnTo>
                    <a:lnTo>
                      <a:pt x="3185" y="1451"/>
                    </a:lnTo>
                    <a:lnTo>
                      <a:pt x="3197" y="1314"/>
                    </a:lnTo>
                    <a:lnTo>
                      <a:pt x="3185" y="1178"/>
                    </a:lnTo>
                    <a:lnTo>
                      <a:pt x="3173" y="1054"/>
                    </a:lnTo>
                    <a:lnTo>
                      <a:pt x="3136" y="930"/>
                    </a:lnTo>
                    <a:lnTo>
                      <a:pt x="3098" y="806"/>
                    </a:lnTo>
                    <a:lnTo>
                      <a:pt x="3036" y="695"/>
                    </a:lnTo>
                    <a:lnTo>
                      <a:pt x="2974" y="583"/>
                    </a:lnTo>
                    <a:lnTo>
                      <a:pt x="2900" y="484"/>
                    </a:lnTo>
                    <a:lnTo>
                      <a:pt x="2813" y="385"/>
                    </a:lnTo>
                    <a:lnTo>
                      <a:pt x="2714" y="298"/>
                    </a:lnTo>
                    <a:lnTo>
                      <a:pt x="2615" y="224"/>
                    </a:lnTo>
                    <a:lnTo>
                      <a:pt x="2504" y="162"/>
                    </a:lnTo>
                    <a:lnTo>
                      <a:pt x="2392" y="100"/>
                    </a:lnTo>
                    <a:lnTo>
                      <a:pt x="2268" y="50"/>
                    </a:lnTo>
                    <a:lnTo>
                      <a:pt x="2144" y="26"/>
                    </a:lnTo>
                    <a:lnTo>
                      <a:pt x="20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198;p38">
                <a:extLst>
                  <a:ext uri="{FF2B5EF4-FFF2-40B4-BE49-F238E27FC236}">
                    <a16:creationId xmlns:a16="http://schemas.microsoft.com/office/drawing/2014/main" id="{D58524C4-A305-2182-38C0-93AB82A4D0E4}"/>
                  </a:ext>
                </a:extLst>
              </p:cNvPr>
              <p:cNvSpPr/>
              <p:nvPr/>
            </p:nvSpPr>
            <p:spPr>
              <a:xfrm>
                <a:off x="6249078" y="1171603"/>
                <a:ext cx="831370" cy="260013"/>
              </a:xfrm>
              <a:custGeom>
                <a:avLst/>
                <a:gdLst/>
                <a:ahLst/>
                <a:cxnLst/>
                <a:rect l="l" t="t" r="r" b="b"/>
                <a:pathLst>
                  <a:path w="42711" h="13358" extrusionOk="0">
                    <a:moveTo>
                      <a:pt x="23307" y="1"/>
                    </a:moveTo>
                    <a:lnTo>
                      <a:pt x="21808" y="13"/>
                    </a:lnTo>
                    <a:lnTo>
                      <a:pt x="20308" y="38"/>
                    </a:lnTo>
                    <a:lnTo>
                      <a:pt x="18797" y="75"/>
                    </a:lnTo>
                    <a:lnTo>
                      <a:pt x="17297" y="125"/>
                    </a:lnTo>
                    <a:lnTo>
                      <a:pt x="15798" y="199"/>
                    </a:lnTo>
                    <a:lnTo>
                      <a:pt x="14299" y="286"/>
                    </a:lnTo>
                    <a:lnTo>
                      <a:pt x="12800" y="385"/>
                    </a:lnTo>
                    <a:lnTo>
                      <a:pt x="11300" y="509"/>
                    </a:lnTo>
                    <a:lnTo>
                      <a:pt x="9801" y="645"/>
                    </a:lnTo>
                    <a:lnTo>
                      <a:pt x="8314" y="806"/>
                    </a:lnTo>
                    <a:lnTo>
                      <a:pt x="7484" y="893"/>
                    </a:lnTo>
                    <a:lnTo>
                      <a:pt x="6679" y="992"/>
                    </a:lnTo>
                    <a:lnTo>
                      <a:pt x="6282" y="1041"/>
                    </a:lnTo>
                    <a:lnTo>
                      <a:pt x="5886" y="1116"/>
                    </a:lnTo>
                    <a:lnTo>
                      <a:pt x="5514" y="1190"/>
                    </a:lnTo>
                    <a:lnTo>
                      <a:pt x="5130" y="1289"/>
                    </a:lnTo>
                    <a:lnTo>
                      <a:pt x="4758" y="1401"/>
                    </a:lnTo>
                    <a:lnTo>
                      <a:pt x="4411" y="1537"/>
                    </a:lnTo>
                    <a:lnTo>
                      <a:pt x="4052" y="1686"/>
                    </a:lnTo>
                    <a:lnTo>
                      <a:pt x="3717" y="1872"/>
                    </a:lnTo>
                    <a:lnTo>
                      <a:pt x="3556" y="1971"/>
                    </a:lnTo>
                    <a:lnTo>
                      <a:pt x="3383" y="2070"/>
                    </a:lnTo>
                    <a:lnTo>
                      <a:pt x="3222" y="2194"/>
                    </a:lnTo>
                    <a:lnTo>
                      <a:pt x="3073" y="2305"/>
                    </a:lnTo>
                    <a:lnTo>
                      <a:pt x="2912" y="2442"/>
                    </a:lnTo>
                    <a:lnTo>
                      <a:pt x="2763" y="2578"/>
                    </a:lnTo>
                    <a:lnTo>
                      <a:pt x="2615" y="2727"/>
                    </a:lnTo>
                    <a:lnTo>
                      <a:pt x="2466" y="2875"/>
                    </a:lnTo>
                    <a:lnTo>
                      <a:pt x="2292" y="3086"/>
                    </a:lnTo>
                    <a:lnTo>
                      <a:pt x="2119" y="3297"/>
                    </a:lnTo>
                    <a:lnTo>
                      <a:pt x="1958" y="3507"/>
                    </a:lnTo>
                    <a:lnTo>
                      <a:pt x="1797" y="3730"/>
                    </a:lnTo>
                    <a:lnTo>
                      <a:pt x="1648" y="3953"/>
                    </a:lnTo>
                    <a:lnTo>
                      <a:pt x="1499" y="4189"/>
                    </a:lnTo>
                    <a:lnTo>
                      <a:pt x="1351" y="4424"/>
                    </a:lnTo>
                    <a:lnTo>
                      <a:pt x="1214" y="4659"/>
                    </a:lnTo>
                    <a:lnTo>
                      <a:pt x="1091" y="4907"/>
                    </a:lnTo>
                    <a:lnTo>
                      <a:pt x="967" y="5155"/>
                    </a:lnTo>
                    <a:lnTo>
                      <a:pt x="855" y="5403"/>
                    </a:lnTo>
                    <a:lnTo>
                      <a:pt x="744" y="5651"/>
                    </a:lnTo>
                    <a:lnTo>
                      <a:pt x="645" y="5911"/>
                    </a:lnTo>
                    <a:lnTo>
                      <a:pt x="545" y="6171"/>
                    </a:lnTo>
                    <a:lnTo>
                      <a:pt x="459" y="6431"/>
                    </a:lnTo>
                    <a:lnTo>
                      <a:pt x="384" y="6692"/>
                    </a:lnTo>
                    <a:lnTo>
                      <a:pt x="310" y="6964"/>
                    </a:lnTo>
                    <a:lnTo>
                      <a:pt x="248" y="7224"/>
                    </a:lnTo>
                    <a:lnTo>
                      <a:pt x="186" y="7497"/>
                    </a:lnTo>
                    <a:lnTo>
                      <a:pt x="136" y="7770"/>
                    </a:lnTo>
                    <a:lnTo>
                      <a:pt x="87" y="8042"/>
                    </a:lnTo>
                    <a:lnTo>
                      <a:pt x="62" y="8315"/>
                    </a:lnTo>
                    <a:lnTo>
                      <a:pt x="37" y="8575"/>
                    </a:lnTo>
                    <a:lnTo>
                      <a:pt x="13" y="8847"/>
                    </a:lnTo>
                    <a:lnTo>
                      <a:pt x="0" y="9120"/>
                    </a:lnTo>
                    <a:lnTo>
                      <a:pt x="0" y="9393"/>
                    </a:lnTo>
                    <a:lnTo>
                      <a:pt x="13" y="9653"/>
                    </a:lnTo>
                    <a:lnTo>
                      <a:pt x="25" y="9925"/>
                    </a:lnTo>
                    <a:lnTo>
                      <a:pt x="50" y="10198"/>
                    </a:lnTo>
                    <a:lnTo>
                      <a:pt x="87" y="10458"/>
                    </a:lnTo>
                    <a:lnTo>
                      <a:pt x="136" y="10718"/>
                    </a:lnTo>
                    <a:lnTo>
                      <a:pt x="186" y="10979"/>
                    </a:lnTo>
                    <a:lnTo>
                      <a:pt x="236" y="11214"/>
                    </a:lnTo>
                    <a:lnTo>
                      <a:pt x="310" y="11462"/>
                    </a:lnTo>
                    <a:lnTo>
                      <a:pt x="397" y="11685"/>
                    </a:lnTo>
                    <a:lnTo>
                      <a:pt x="496" y="11908"/>
                    </a:lnTo>
                    <a:lnTo>
                      <a:pt x="620" y="12131"/>
                    </a:lnTo>
                    <a:lnTo>
                      <a:pt x="694" y="12230"/>
                    </a:lnTo>
                    <a:lnTo>
                      <a:pt x="768" y="12317"/>
                    </a:lnTo>
                    <a:lnTo>
                      <a:pt x="843" y="12416"/>
                    </a:lnTo>
                    <a:lnTo>
                      <a:pt x="929" y="12503"/>
                    </a:lnTo>
                    <a:lnTo>
                      <a:pt x="1029" y="12577"/>
                    </a:lnTo>
                    <a:lnTo>
                      <a:pt x="1128" y="12651"/>
                    </a:lnTo>
                    <a:lnTo>
                      <a:pt x="1301" y="12751"/>
                    </a:lnTo>
                    <a:lnTo>
                      <a:pt x="1475" y="12825"/>
                    </a:lnTo>
                    <a:lnTo>
                      <a:pt x="1661" y="12874"/>
                    </a:lnTo>
                    <a:lnTo>
                      <a:pt x="1846" y="12899"/>
                    </a:lnTo>
                    <a:lnTo>
                      <a:pt x="2032" y="12912"/>
                    </a:lnTo>
                    <a:lnTo>
                      <a:pt x="2231" y="12912"/>
                    </a:lnTo>
                    <a:lnTo>
                      <a:pt x="2416" y="12887"/>
                    </a:lnTo>
                    <a:lnTo>
                      <a:pt x="2615" y="12850"/>
                    </a:lnTo>
                    <a:lnTo>
                      <a:pt x="2800" y="12800"/>
                    </a:lnTo>
                    <a:lnTo>
                      <a:pt x="2999" y="12726"/>
                    </a:lnTo>
                    <a:lnTo>
                      <a:pt x="3172" y="12639"/>
                    </a:lnTo>
                    <a:lnTo>
                      <a:pt x="3358" y="12552"/>
                    </a:lnTo>
                    <a:lnTo>
                      <a:pt x="3532" y="12441"/>
                    </a:lnTo>
                    <a:lnTo>
                      <a:pt x="3693" y="12329"/>
                    </a:lnTo>
                    <a:lnTo>
                      <a:pt x="3841" y="12193"/>
                    </a:lnTo>
                    <a:lnTo>
                      <a:pt x="3990" y="12069"/>
                    </a:lnTo>
                    <a:lnTo>
                      <a:pt x="4126" y="11920"/>
                    </a:lnTo>
                    <a:lnTo>
                      <a:pt x="4250" y="11772"/>
                    </a:lnTo>
                    <a:lnTo>
                      <a:pt x="4486" y="11474"/>
                    </a:lnTo>
                    <a:lnTo>
                      <a:pt x="4696" y="11152"/>
                    </a:lnTo>
                    <a:lnTo>
                      <a:pt x="4894" y="10830"/>
                    </a:lnTo>
                    <a:lnTo>
                      <a:pt x="5279" y="10161"/>
                    </a:lnTo>
                    <a:lnTo>
                      <a:pt x="5477" y="9826"/>
                    </a:lnTo>
                    <a:lnTo>
                      <a:pt x="5687" y="9504"/>
                    </a:lnTo>
                    <a:lnTo>
                      <a:pt x="5824" y="9306"/>
                    </a:lnTo>
                    <a:lnTo>
                      <a:pt x="5960" y="9120"/>
                    </a:lnTo>
                    <a:lnTo>
                      <a:pt x="6109" y="8947"/>
                    </a:lnTo>
                    <a:lnTo>
                      <a:pt x="6257" y="8761"/>
                    </a:lnTo>
                    <a:lnTo>
                      <a:pt x="6580" y="8426"/>
                    </a:lnTo>
                    <a:lnTo>
                      <a:pt x="6927" y="8104"/>
                    </a:lnTo>
                    <a:lnTo>
                      <a:pt x="7286" y="7807"/>
                    </a:lnTo>
                    <a:lnTo>
                      <a:pt x="7658" y="7522"/>
                    </a:lnTo>
                    <a:lnTo>
                      <a:pt x="8054" y="7261"/>
                    </a:lnTo>
                    <a:lnTo>
                      <a:pt x="8463" y="7014"/>
                    </a:lnTo>
                    <a:lnTo>
                      <a:pt x="8884" y="6791"/>
                    </a:lnTo>
                    <a:lnTo>
                      <a:pt x="9318" y="6580"/>
                    </a:lnTo>
                    <a:lnTo>
                      <a:pt x="9764" y="6394"/>
                    </a:lnTo>
                    <a:lnTo>
                      <a:pt x="10210" y="6221"/>
                    </a:lnTo>
                    <a:lnTo>
                      <a:pt x="10668" y="6072"/>
                    </a:lnTo>
                    <a:lnTo>
                      <a:pt x="11139" y="5936"/>
                    </a:lnTo>
                    <a:lnTo>
                      <a:pt x="11610" y="5812"/>
                    </a:lnTo>
                    <a:lnTo>
                      <a:pt x="12081" y="5713"/>
                    </a:lnTo>
                    <a:lnTo>
                      <a:pt x="12552" y="5626"/>
                    </a:lnTo>
                    <a:lnTo>
                      <a:pt x="13023" y="5552"/>
                    </a:lnTo>
                    <a:lnTo>
                      <a:pt x="13506" y="5490"/>
                    </a:lnTo>
                    <a:lnTo>
                      <a:pt x="13977" y="5452"/>
                    </a:lnTo>
                    <a:lnTo>
                      <a:pt x="14460" y="5415"/>
                    </a:lnTo>
                    <a:lnTo>
                      <a:pt x="14943" y="5391"/>
                    </a:lnTo>
                    <a:lnTo>
                      <a:pt x="15426" y="5366"/>
                    </a:lnTo>
                    <a:lnTo>
                      <a:pt x="16864" y="5366"/>
                    </a:lnTo>
                    <a:lnTo>
                      <a:pt x="17830" y="5403"/>
                    </a:lnTo>
                    <a:lnTo>
                      <a:pt x="18797" y="5452"/>
                    </a:lnTo>
                    <a:lnTo>
                      <a:pt x="19763" y="5502"/>
                    </a:lnTo>
                    <a:lnTo>
                      <a:pt x="29837" y="6072"/>
                    </a:lnTo>
                    <a:lnTo>
                      <a:pt x="30357" y="6097"/>
                    </a:lnTo>
                    <a:lnTo>
                      <a:pt x="30902" y="6146"/>
                    </a:lnTo>
                    <a:lnTo>
                      <a:pt x="31447" y="6196"/>
                    </a:lnTo>
                    <a:lnTo>
                      <a:pt x="31980" y="6258"/>
                    </a:lnTo>
                    <a:lnTo>
                      <a:pt x="32525" y="6332"/>
                    </a:lnTo>
                    <a:lnTo>
                      <a:pt x="33058" y="6431"/>
                    </a:lnTo>
                    <a:lnTo>
                      <a:pt x="33579" y="6555"/>
                    </a:lnTo>
                    <a:lnTo>
                      <a:pt x="34099" y="6692"/>
                    </a:lnTo>
                    <a:lnTo>
                      <a:pt x="34347" y="6778"/>
                    </a:lnTo>
                    <a:lnTo>
                      <a:pt x="34595" y="6853"/>
                    </a:lnTo>
                    <a:lnTo>
                      <a:pt x="34830" y="6952"/>
                    </a:lnTo>
                    <a:lnTo>
                      <a:pt x="35066" y="7051"/>
                    </a:lnTo>
                    <a:lnTo>
                      <a:pt x="35301" y="7162"/>
                    </a:lnTo>
                    <a:lnTo>
                      <a:pt x="35524" y="7274"/>
                    </a:lnTo>
                    <a:lnTo>
                      <a:pt x="35735" y="7398"/>
                    </a:lnTo>
                    <a:lnTo>
                      <a:pt x="35958" y="7534"/>
                    </a:lnTo>
                    <a:lnTo>
                      <a:pt x="36156" y="7670"/>
                    </a:lnTo>
                    <a:lnTo>
                      <a:pt x="36354" y="7819"/>
                    </a:lnTo>
                    <a:lnTo>
                      <a:pt x="36540" y="7980"/>
                    </a:lnTo>
                    <a:lnTo>
                      <a:pt x="36726" y="8154"/>
                    </a:lnTo>
                    <a:lnTo>
                      <a:pt x="36887" y="8327"/>
                    </a:lnTo>
                    <a:lnTo>
                      <a:pt x="37048" y="8513"/>
                    </a:lnTo>
                    <a:lnTo>
                      <a:pt x="37209" y="8711"/>
                    </a:lnTo>
                    <a:lnTo>
                      <a:pt x="37345" y="8922"/>
                    </a:lnTo>
                    <a:lnTo>
                      <a:pt x="37445" y="9095"/>
                    </a:lnTo>
                    <a:lnTo>
                      <a:pt x="37544" y="9269"/>
                    </a:lnTo>
                    <a:lnTo>
                      <a:pt x="37717" y="9640"/>
                    </a:lnTo>
                    <a:lnTo>
                      <a:pt x="37866" y="10000"/>
                    </a:lnTo>
                    <a:lnTo>
                      <a:pt x="38014" y="10384"/>
                    </a:lnTo>
                    <a:lnTo>
                      <a:pt x="38151" y="10756"/>
                    </a:lnTo>
                    <a:lnTo>
                      <a:pt x="38299" y="11127"/>
                    </a:lnTo>
                    <a:lnTo>
                      <a:pt x="38461" y="11499"/>
                    </a:lnTo>
                    <a:lnTo>
                      <a:pt x="38547" y="11685"/>
                    </a:lnTo>
                    <a:lnTo>
                      <a:pt x="38646" y="11858"/>
                    </a:lnTo>
                    <a:lnTo>
                      <a:pt x="38746" y="12032"/>
                    </a:lnTo>
                    <a:lnTo>
                      <a:pt x="38869" y="12205"/>
                    </a:lnTo>
                    <a:lnTo>
                      <a:pt x="38993" y="12366"/>
                    </a:lnTo>
                    <a:lnTo>
                      <a:pt x="39142" y="12528"/>
                    </a:lnTo>
                    <a:lnTo>
                      <a:pt x="39291" y="12664"/>
                    </a:lnTo>
                    <a:lnTo>
                      <a:pt x="39452" y="12812"/>
                    </a:lnTo>
                    <a:lnTo>
                      <a:pt x="39613" y="12936"/>
                    </a:lnTo>
                    <a:lnTo>
                      <a:pt x="39786" y="13048"/>
                    </a:lnTo>
                    <a:lnTo>
                      <a:pt x="39972" y="13147"/>
                    </a:lnTo>
                    <a:lnTo>
                      <a:pt x="40158" y="13221"/>
                    </a:lnTo>
                    <a:lnTo>
                      <a:pt x="40344" y="13283"/>
                    </a:lnTo>
                    <a:lnTo>
                      <a:pt x="40542" y="13333"/>
                    </a:lnTo>
                    <a:lnTo>
                      <a:pt x="40728" y="13358"/>
                    </a:lnTo>
                    <a:lnTo>
                      <a:pt x="40926" y="13358"/>
                    </a:lnTo>
                    <a:lnTo>
                      <a:pt x="41125" y="13333"/>
                    </a:lnTo>
                    <a:lnTo>
                      <a:pt x="41335" y="13296"/>
                    </a:lnTo>
                    <a:lnTo>
                      <a:pt x="41459" y="13246"/>
                    </a:lnTo>
                    <a:lnTo>
                      <a:pt x="41583" y="13197"/>
                    </a:lnTo>
                    <a:lnTo>
                      <a:pt x="41694" y="13135"/>
                    </a:lnTo>
                    <a:lnTo>
                      <a:pt x="41806" y="13060"/>
                    </a:lnTo>
                    <a:lnTo>
                      <a:pt x="41905" y="12986"/>
                    </a:lnTo>
                    <a:lnTo>
                      <a:pt x="41992" y="12912"/>
                    </a:lnTo>
                    <a:lnTo>
                      <a:pt x="42079" y="12825"/>
                    </a:lnTo>
                    <a:lnTo>
                      <a:pt x="42153" y="12726"/>
                    </a:lnTo>
                    <a:lnTo>
                      <a:pt x="42227" y="12627"/>
                    </a:lnTo>
                    <a:lnTo>
                      <a:pt x="42302" y="12528"/>
                    </a:lnTo>
                    <a:lnTo>
                      <a:pt x="42413" y="12304"/>
                    </a:lnTo>
                    <a:lnTo>
                      <a:pt x="42512" y="12069"/>
                    </a:lnTo>
                    <a:lnTo>
                      <a:pt x="42587" y="11809"/>
                    </a:lnTo>
                    <a:lnTo>
                      <a:pt x="42636" y="11549"/>
                    </a:lnTo>
                    <a:lnTo>
                      <a:pt x="42673" y="11264"/>
                    </a:lnTo>
                    <a:lnTo>
                      <a:pt x="42698" y="10991"/>
                    </a:lnTo>
                    <a:lnTo>
                      <a:pt x="42711" y="10706"/>
                    </a:lnTo>
                    <a:lnTo>
                      <a:pt x="42698" y="10421"/>
                    </a:lnTo>
                    <a:lnTo>
                      <a:pt x="42686" y="10136"/>
                    </a:lnTo>
                    <a:lnTo>
                      <a:pt x="42661" y="9864"/>
                    </a:lnTo>
                    <a:lnTo>
                      <a:pt x="42624" y="9591"/>
                    </a:lnTo>
                    <a:lnTo>
                      <a:pt x="42487" y="8649"/>
                    </a:lnTo>
                    <a:lnTo>
                      <a:pt x="42401" y="8166"/>
                    </a:lnTo>
                    <a:lnTo>
                      <a:pt x="42314" y="7695"/>
                    </a:lnTo>
                    <a:lnTo>
                      <a:pt x="42215" y="7224"/>
                    </a:lnTo>
                    <a:lnTo>
                      <a:pt x="42103" y="6753"/>
                    </a:lnTo>
                    <a:lnTo>
                      <a:pt x="41967" y="6283"/>
                    </a:lnTo>
                    <a:lnTo>
                      <a:pt x="41831" y="5837"/>
                    </a:lnTo>
                    <a:lnTo>
                      <a:pt x="41670" y="5378"/>
                    </a:lnTo>
                    <a:lnTo>
                      <a:pt x="41484" y="4944"/>
                    </a:lnTo>
                    <a:lnTo>
                      <a:pt x="41286" y="4523"/>
                    </a:lnTo>
                    <a:lnTo>
                      <a:pt x="41063" y="4102"/>
                    </a:lnTo>
                    <a:lnTo>
                      <a:pt x="40939" y="3904"/>
                    </a:lnTo>
                    <a:lnTo>
                      <a:pt x="40802" y="3705"/>
                    </a:lnTo>
                    <a:lnTo>
                      <a:pt x="40666" y="3520"/>
                    </a:lnTo>
                    <a:lnTo>
                      <a:pt x="40530" y="3334"/>
                    </a:lnTo>
                    <a:lnTo>
                      <a:pt x="40381" y="3148"/>
                    </a:lnTo>
                    <a:lnTo>
                      <a:pt x="40220" y="2962"/>
                    </a:lnTo>
                    <a:lnTo>
                      <a:pt x="40059" y="2801"/>
                    </a:lnTo>
                    <a:lnTo>
                      <a:pt x="39885" y="2627"/>
                    </a:lnTo>
                    <a:lnTo>
                      <a:pt x="39700" y="2466"/>
                    </a:lnTo>
                    <a:lnTo>
                      <a:pt x="39501" y="2305"/>
                    </a:lnTo>
                    <a:lnTo>
                      <a:pt x="39303" y="2157"/>
                    </a:lnTo>
                    <a:lnTo>
                      <a:pt x="39105" y="2020"/>
                    </a:lnTo>
                    <a:lnTo>
                      <a:pt x="38907" y="1884"/>
                    </a:lnTo>
                    <a:lnTo>
                      <a:pt x="38696" y="1760"/>
                    </a:lnTo>
                    <a:lnTo>
                      <a:pt x="38473" y="1636"/>
                    </a:lnTo>
                    <a:lnTo>
                      <a:pt x="38262" y="1525"/>
                    </a:lnTo>
                    <a:lnTo>
                      <a:pt x="38039" y="1426"/>
                    </a:lnTo>
                    <a:lnTo>
                      <a:pt x="37804" y="1326"/>
                    </a:lnTo>
                    <a:lnTo>
                      <a:pt x="37345" y="1153"/>
                    </a:lnTo>
                    <a:lnTo>
                      <a:pt x="36875" y="992"/>
                    </a:lnTo>
                    <a:lnTo>
                      <a:pt x="36379" y="856"/>
                    </a:lnTo>
                    <a:lnTo>
                      <a:pt x="35883" y="744"/>
                    </a:lnTo>
                    <a:lnTo>
                      <a:pt x="35388" y="645"/>
                    </a:lnTo>
                    <a:lnTo>
                      <a:pt x="34880" y="558"/>
                    </a:lnTo>
                    <a:lnTo>
                      <a:pt x="34372" y="484"/>
                    </a:lnTo>
                    <a:lnTo>
                      <a:pt x="33851" y="434"/>
                    </a:lnTo>
                    <a:lnTo>
                      <a:pt x="33343" y="385"/>
                    </a:lnTo>
                    <a:lnTo>
                      <a:pt x="32315" y="298"/>
                    </a:lnTo>
                    <a:lnTo>
                      <a:pt x="30816" y="211"/>
                    </a:lnTo>
                    <a:lnTo>
                      <a:pt x="29316" y="137"/>
                    </a:lnTo>
                    <a:lnTo>
                      <a:pt x="27817" y="87"/>
                    </a:lnTo>
                    <a:lnTo>
                      <a:pt x="26318" y="38"/>
                    </a:lnTo>
                    <a:lnTo>
                      <a:pt x="24806" y="13"/>
                    </a:lnTo>
                    <a:lnTo>
                      <a:pt x="23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99;p38">
                <a:extLst>
                  <a:ext uri="{FF2B5EF4-FFF2-40B4-BE49-F238E27FC236}">
                    <a16:creationId xmlns:a16="http://schemas.microsoft.com/office/drawing/2014/main" id="{F4783F78-B0A4-30F7-C808-F6F4EBF13DEA}"/>
                  </a:ext>
                </a:extLst>
              </p:cNvPr>
              <p:cNvSpPr/>
              <p:nvPr/>
            </p:nvSpPr>
            <p:spPr>
              <a:xfrm>
                <a:off x="6274149" y="1084047"/>
                <a:ext cx="751797" cy="170533"/>
              </a:xfrm>
              <a:custGeom>
                <a:avLst/>
                <a:gdLst/>
                <a:ahLst/>
                <a:cxnLst/>
                <a:rect l="l" t="t" r="r" b="b"/>
                <a:pathLst>
                  <a:path w="38623" h="8761" extrusionOk="0">
                    <a:moveTo>
                      <a:pt x="21437" y="1"/>
                    </a:moveTo>
                    <a:lnTo>
                      <a:pt x="20569" y="26"/>
                    </a:lnTo>
                    <a:lnTo>
                      <a:pt x="19702" y="50"/>
                    </a:lnTo>
                    <a:lnTo>
                      <a:pt x="18822" y="88"/>
                    </a:lnTo>
                    <a:lnTo>
                      <a:pt x="17955" y="149"/>
                    </a:lnTo>
                    <a:lnTo>
                      <a:pt x="17087" y="211"/>
                    </a:lnTo>
                    <a:lnTo>
                      <a:pt x="16232" y="298"/>
                    </a:lnTo>
                    <a:lnTo>
                      <a:pt x="15365" y="397"/>
                    </a:lnTo>
                    <a:lnTo>
                      <a:pt x="14498" y="496"/>
                    </a:lnTo>
                    <a:lnTo>
                      <a:pt x="13643" y="620"/>
                    </a:lnTo>
                    <a:lnTo>
                      <a:pt x="12788" y="757"/>
                    </a:lnTo>
                    <a:lnTo>
                      <a:pt x="11933" y="918"/>
                    </a:lnTo>
                    <a:lnTo>
                      <a:pt x="11078" y="1079"/>
                    </a:lnTo>
                    <a:lnTo>
                      <a:pt x="10235" y="1265"/>
                    </a:lnTo>
                    <a:lnTo>
                      <a:pt x="9393" y="1463"/>
                    </a:lnTo>
                    <a:lnTo>
                      <a:pt x="8550" y="1674"/>
                    </a:lnTo>
                    <a:lnTo>
                      <a:pt x="7708" y="1897"/>
                    </a:lnTo>
                    <a:lnTo>
                      <a:pt x="6878" y="2144"/>
                    </a:lnTo>
                    <a:lnTo>
                      <a:pt x="6047" y="2405"/>
                    </a:lnTo>
                    <a:lnTo>
                      <a:pt x="5230" y="2690"/>
                    </a:lnTo>
                    <a:lnTo>
                      <a:pt x="4895" y="2801"/>
                    </a:lnTo>
                    <a:lnTo>
                      <a:pt x="4499" y="2962"/>
                    </a:lnTo>
                    <a:lnTo>
                      <a:pt x="4053" y="3148"/>
                    </a:lnTo>
                    <a:lnTo>
                      <a:pt x="3569" y="3383"/>
                    </a:lnTo>
                    <a:lnTo>
                      <a:pt x="3061" y="3644"/>
                    </a:lnTo>
                    <a:lnTo>
                      <a:pt x="2553" y="3929"/>
                    </a:lnTo>
                    <a:lnTo>
                      <a:pt x="2293" y="4077"/>
                    </a:lnTo>
                    <a:lnTo>
                      <a:pt x="2045" y="4238"/>
                    </a:lnTo>
                    <a:lnTo>
                      <a:pt x="1797" y="4399"/>
                    </a:lnTo>
                    <a:lnTo>
                      <a:pt x="1562" y="4573"/>
                    </a:lnTo>
                    <a:lnTo>
                      <a:pt x="1339" y="4746"/>
                    </a:lnTo>
                    <a:lnTo>
                      <a:pt x="1116" y="4932"/>
                    </a:lnTo>
                    <a:lnTo>
                      <a:pt x="918" y="5118"/>
                    </a:lnTo>
                    <a:lnTo>
                      <a:pt x="732" y="5304"/>
                    </a:lnTo>
                    <a:lnTo>
                      <a:pt x="558" y="5502"/>
                    </a:lnTo>
                    <a:lnTo>
                      <a:pt x="410" y="5700"/>
                    </a:lnTo>
                    <a:lnTo>
                      <a:pt x="273" y="5911"/>
                    </a:lnTo>
                    <a:lnTo>
                      <a:pt x="162" y="6122"/>
                    </a:lnTo>
                    <a:lnTo>
                      <a:pt x="88" y="6332"/>
                    </a:lnTo>
                    <a:lnTo>
                      <a:pt x="26" y="6543"/>
                    </a:lnTo>
                    <a:lnTo>
                      <a:pt x="13" y="6655"/>
                    </a:lnTo>
                    <a:lnTo>
                      <a:pt x="1" y="6754"/>
                    </a:lnTo>
                    <a:lnTo>
                      <a:pt x="1" y="6865"/>
                    </a:lnTo>
                    <a:lnTo>
                      <a:pt x="1" y="6977"/>
                    </a:lnTo>
                    <a:lnTo>
                      <a:pt x="13" y="7088"/>
                    </a:lnTo>
                    <a:lnTo>
                      <a:pt x="38" y="7200"/>
                    </a:lnTo>
                    <a:lnTo>
                      <a:pt x="63" y="7311"/>
                    </a:lnTo>
                    <a:lnTo>
                      <a:pt x="100" y="7423"/>
                    </a:lnTo>
                    <a:lnTo>
                      <a:pt x="150" y="7534"/>
                    </a:lnTo>
                    <a:lnTo>
                      <a:pt x="211" y="7646"/>
                    </a:lnTo>
                    <a:lnTo>
                      <a:pt x="273" y="7757"/>
                    </a:lnTo>
                    <a:lnTo>
                      <a:pt x="348" y="7869"/>
                    </a:lnTo>
                    <a:lnTo>
                      <a:pt x="484" y="8030"/>
                    </a:lnTo>
                    <a:lnTo>
                      <a:pt x="620" y="8179"/>
                    </a:lnTo>
                    <a:lnTo>
                      <a:pt x="794" y="8303"/>
                    </a:lnTo>
                    <a:lnTo>
                      <a:pt x="967" y="8402"/>
                    </a:lnTo>
                    <a:lnTo>
                      <a:pt x="1153" y="8501"/>
                    </a:lnTo>
                    <a:lnTo>
                      <a:pt x="1364" y="8575"/>
                    </a:lnTo>
                    <a:lnTo>
                      <a:pt x="1574" y="8637"/>
                    </a:lnTo>
                    <a:lnTo>
                      <a:pt x="1810" y="8687"/>
                    </a:lnTo>
                    <a:lnTo>
                      <a:pt x="2045" y="8724"/>
                    </a:lnTo>
                    <a:lnTo>
                      <a:pt x="2293" y="8749"/>
                    </a:lnTo>
                    <a:lnTo>
                      <a:pt x="2541" y="8761"/>
                    </a:lnTo>
                    <a:lnTo>
                      <a:pt x="3061" y="8761"/>
                    </a:lnTo>
                    <a:lnTo>
                      <a:pt x="3334" y="8749"/>
                    </a:lnTo>
                    <a:lnTo>
                      <a:pt x="3867" y="8687"/>
                    </a:lnTo>
                    <a:lnTo>
                      <a:pt x="4424" y="8612"/>
                    </a:lnTo>
                    <a:lnTo>
                      <a:pt x="4969" y="8513"/>
                    </a:lnTo>
                    <a:lnTo>
                      <a:pt x="5490" y="8414"/>
                    </a:lnTo>
                    <a:lnTo>
                      <a:pt x="5998" y="8290"/>
                    </a:lnTo>
                    <a:lnTo>
                      <a:pt x="6915" y="8079"/>
                    </a:lnTo>
                    <a:lnTo>
                      <a:pt x="7311" y="7980"/>
                    </a:lnTo>
                    <a:lnTo>
                      <a:pt x="7646" y="7906"/>
                    </a:lnTo>
                    <a:lnTo>
                      <a:pt x="8377" y="7770"/>
                    </a:lnTo>
                    <a:lnTo>
                      <a:pt x="9095" y="7646"/>
                    </a:lnTo>
                    <a:lnTo>
                      <a:pt x="9814" y="7522"/>
                    </a:lnTo>
                    <a:lnTo>
                      <a:pt x="10545" y="7423"/>
                    </a:lnTo>
                    <a:lnTo>
                      <a:pt x="11276" y="7311"/>
                    </a:lnTo>
                    <a:lnTo>
                      <a:pt x="12007" y="7225"/>
                    </a:lnTo>
                    <a:lnTo>
                      <a:pt x="12726" y="7138"/>
                    </a:lnTo>
                    <a:lnTo>
                      <a:pt x="13457" y="7063"/>
                    </a:lnTo>
                    <a:lnTo>
                      <a:pt x="14188" y="7002"/>
                    </a:lnTo>
                    <a:lnTo>
                      <a:pt x="14931" y="6940"/>
                    </a:lnTo>
                    <a:lnTo>
                      <a:pt x="15663" y="6902"/>
                    </a:lnTo>
                    <a:lnTo>
                      <a:pt x="16394" y="6865"/>
                    </a:lnTo>
                    <a:lnTo>
                      <a:pt x="17125" y="6828"/>
                    </a:lnTo>
                    <a:lnTo>
                      <a:pt x="17856" y="6816"/>
                    </a:lnTo>
                    <a:lnTo>
                      <a:pt x="18587" y="6803"/>
                    </a:lnTo>
                    <a:lnTo>
                      <a:pt x="19330" y="6791"/>
                    </a:lnTo>
                    <a:lnTo>
                      <a:pt x="20061" y="6803"/>
                    </a:lnTo>
                    <a:lnTo>
                      <a:pt x="20792" y="6816"/>
                    </a:lnTo>
                    <a:lnTo>
                      <a:pt x="21523" y="6840"/>
                    </a:lnTo>
                    <a:lnTo>
                      <a:pt x="22267" y="6878"/>
                    </a:lnTo>
                    <a:lnTo>
                      <a:pt x="22998" y="6927"/>
                    </a:lnTo>
                    <a:lnTo>
                      <a:pt x="23729" y="6977"/>
                    </a:lnTo>
                    <a:lnTo>
                      <a:pt x="24460" y="7039"/>
                    </a:lnTo>
                    <a:lnTo>
                      <a:pt x="25191" y="7101"/>
                    </a:lnTo>
                    <a:lnTo>
                      <a:pt x="25922" y="7187"/>
                    </a:lnTo>
                    <a:lnTo>
                      <a:pt x="26653" y="7274"/>
                    </a:lnTo>
                    <a:lnTo>
                      <a:pt x="27372" y="7373"/>
                    </a:lnTo>
                    <a:lnTo>
                      <a:pt x="28103" y="7485"/>
                    </a:lnTo>
                    <a:lnTo>
                      <a:pt x="28821" y="7596"/>
                    </a:lnTo>
                    <a:lnTo>
                      <a:pt x="29552" y="7720"/>
                    </a:lnTo>
                    <a:lnTo>
                      <a:pt x="30271" y="7856"/>
                    </a:lnTo>
                    <a:lnTo>
                      <a:pt x="30990" y="8005"/>
                    </a:lnTo>
                    <a:lnTo>
                      <a:pt x="32068" y="8228"/>
                    </a:lnTo>
                    <a:lnTo>
                      <a:pt x="32600" y="8327"/>
                    </a:lnTo>
                    <a:lnTo>
                      <a:pt x="33146" y="8402"/>
                    </a:lnTo>
                    <a:lnTo>
                      <a:pt x="33691" y="8464"/>
                    </a:lnTo>
                    <a:lnTo>
                      <a:pt x="33963" y="8488"/>
                    </a:lnTo>
                    <a:lnTo>
                      <a:pt x="34224" y="8501"/>
                    </a:lnTo>
                    <a:lnTo>
                      <a:pt x="34496" y="8501"/>
                    </a:lnTo>
                    <a:lnTo>
                      <a:pt x="34769" y="8488"/>
                    </a:lnTo>
                    <a:lnTo>
                      <a:pt x="35041" y="8476"/>
                    </a:lnTo>
                    <a:lnTo>
                      <a:pt x="35314" y="8439"/>
                    </a:lnTo>
                    <a:lnTo>
                      <a:pt x="35574" y="8389"/>
                    </a:lnTo>
                    <a:lnTo>
                      <a:pt x="35847" y="8327"/>
                    </a:lnTo>
                    <a:lnTo>
                      <a:pt x="36107" y="8253"/>
                    </a:lnTo>
                    <a:lnTo>
                      <a:pt x="36380" y="8154"/>
                    </a:lnTo>
                    <a:lnTo>
                      <a:pt x="36627" y="8042"/>
                    </a:lnTo>
                    <a:lnTo>
                      <a:pt x="36875" y="7918"/>
                    </a:lnTo>
                    <a:lnTo>
                      <a:pt x="37111" y="7782"/>
                    </a:lnTo>
                    <a:lnTo>
                      <a:pt x="37334" y="7621"/>
                    </a:lnTo>
                    <a:lnTo>
                      <a:pt x="37544" y="7460"/>
                    </a:lnTo>
                    <a:lnTo>
                      <a:pt x="37755" y="7274"/>
                    </a:lnTo>
                    <a:lnTo>
                      <a:pt x="37928" y="7076"/>
                    </a:lnTo>
                    <a:lnTo>
                      <a:pt x="38102" y="6865"/>
                    </a:lnTo>
                    <a:lnTo>
                      <a:pt x="38238" y="6655"/>
                    </a:lnTo>
                    <a:lnTo>
                      <a:pt x="38362" y="6419"/>
                    </a:lnTo>
                    <a:lnTo>
                      <a:pt x="38474" y="6171"/>
                    </a:lnTo>
                    <a:lnTo>
                      <a:pt x="38548" y="5911"/>
                    </a:lnTo>
                    <a:lnTo>
                      <a:pt x="38597" y="5639"/>
                    </a:lnTo>
                    <a:lnTo>
                      <a:pt x="38622" y="5378"/>
                    </a:lnTo>
                    <a:lnTo>
                      <a:pt x="38622" y="5118"/>
                    </a:lnTo>
                    <a:lnTo>
                      <a:pt x="38597" y="4846"/>
                    </a:lnTo>
                    <a:lnTo>
                      <a:pt x="38548" y="4585"/>
                    </a:lnTo>
                    <a:lnTo>
                      <a:pt x="38474" y="4325"/>
                    </a:lnTo>
                    <a:lnTo>
                      <a:pt x="38387" y="4077"/>
                    </a:lnTo>
                    <a:lnTo>
                      <a:pt x="38275" y="3830"/>
                    </a:lnTo>
                    <a:lnTo>
                      <a:pt x="38151" y="3582"/>
                    </a:lnTo>
                    <a:lnTo>
                      <a:pt x="38003" y="3359"/>
                    </a:lnTo>
                    <a:lnTo>
                      <a:pt x="37842" y="3136"/>
                    </a:lnTo>
                    <a:lnTo>
                      <a:pt x="37668" y="2913"/>
                    </a:lnTo>
                    <a:lnTo>
                      <a:pt x="37470" y="2714"/>
                    </a:lnTo>
                    <a:lnTo>
                      <a:pt x="37272" y="2528"/>
                    </a:lnTo>
                    <a:lnTo>
                      <a:pt x="37061" y="2355"/>
                    </a:lnTo>
                    <a:lnTo>
                      <a:pt x="36838" y="2194"/>
                    </a:lnTo>
                    <a:lnTo>
                      <a:pt x="36615" y="2045"/>
                    </a:lnTo>
                    <a:lnTo>
                      <a:pt x="36380" y="1909"/>
                    </a:lnTo>
                    <a:lnTo>
                      <a:pt x="36144" y="1785"/>
                    </a:lnTo>
                    <a:lnTo>
                      <a:pt x="35896" y="1661"/>
                    </a:lnTo>
                    <a:lnTo>
                      <a:pt x="35649" y="1562"/>
                    </a:lnTo>
                    <a:lnTo>
                      <a:pt x="35388" y="1463"/>
                    </a:lnTo>
                    <a:lnTo>
                      <a:pt x="35128" y="1376"/>
                    </a:lnTo>
                    <a:lnTo>
                      <a:pt x="34868" y="1302"/>
                    </a:lnTo>
                    <a:lnTo>
                      <a:pt x="34347" y="1166"/>
                    </a:lnTo>
                    <a:lnTo>
                      <a:pt x="33802" y="1042"/>
                    </a:lnTo>
                    <a:lnTo>
                      <a:pt x="33270" y="942"/>
                    </a:lnTo>
                    <a:lnTo>
                      <a:pt x="32724" y="856"/>
                    </a:lnTo>
                    <a:lnTo>
                      <a:pt x="31869" y="732"/>
                    </a:lnTo>
                    <a:lnTo>
                      <a:pt x="31002" y="608"/>
                    </a:lnTo>
                    <a:lnTo>
                      <a:pt x="30135" y="496"/>
                    </a:lnTo>
                    <a:lnTo>
                      <a:pt x="29267" y="397"/>
                    </a:lnTo>
                    <a:lnTo>
                      <a:pt x="28400" y="311"/>
                    </a:lnTo>
                    <a:lnTo>
                      <a:pt x="27533" y="236"/>
                    </a:lnTo>
                    <a:lnTo>
                      <a:pt x="26665" y="162"/>
                    </a:lnTo>
                    <a:lnTo>
                      <a:pt x="25798" y="112"/>
                    </a:lnTo>
                    <a:lnTo>
                      <a:pt x="24918" y="63"/>
                    </a:lnTo>
                    <a:lnTo>
                      <a:pt x="24051" y="38"/>
                    </a:lnTo>
                    <a:lnTo>
                      <a:pt x="23184" y="13"/>
                    </a:lnTo>
                    <a:lnTo>
                      <a:pt x="22304"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00;p38">
                <a:extLst>
                  <a:ext uri="{FF2B5EF4-FFF2-40B4-BE49-F238E27FC236}">
                    <a16:creationId xmlns:a16="http://schemas.microsoft.com/office/drawing/2014/main" id="{95F1CA4F-0C19-98C9-9C9E-2ED1C98596E5}"/>
                  </a:ext>
                </a:extLst>
              </p:cNvPr>
              <p:cNvSpPr/>
              <p:nvPr/>
            </p:nvSpPr>
            <p:spPr>
              <a:xfrm>
                <a:off x="6353024" y="1645552"/>
                <a:ext cx="645907" cy="242164"/>
              </a:xfrm>
              <a:custGeom>
                <a:avLst/>
                <a:gdLst/>
                <a:ahLst/>
                <a:cxnLst/>
                <a:rect l="l" t="t" r="r" b="b"/>
                <a:pathLst>
                  <a:path w="33183" h="12441" extrusionOk="0">
                    <a:moveTo>
                      <a:pt x="15613" y="0"/>
                    </a:moveTo>
                    <a:lnTo>
                      <a:pt x="15154" y="13"/>
                    </a:lnTo>
                    <a:lnTo>
                      <a:pt x="14683" y="50"/>
                    </a:lnTo>
                    <a:lnTo>
                      <a:pt x="14213" y="112"/>
                    </a:lnTo>
                    <a:lnTo>
                      <a:pt x="13977" y="161"/>
                    </a:lnTo>
                    <a:lnTo>
                      <a:pt x="13729" y="223"/>
                    </a:lnTo>
                    <a:lnTo>
                      <a:pt x="13258" y="347"/>
                    </a:lnTo>
                    <a:lnTo>
                      <a:pt x="12788" y="496"/>
                    </a:lnTo>
                    <a:lnTo>
                      <a:pt x="12329" y="669"/>
                    </a:lnTo>
                    <a:lnTo>
                      <a:pt x="11883" y="867"/>
                    </a:lnTo>
                    <a:lnTo>
                      <a:pt x="11437" y="1078"/>
                    </a:lnTo>
                    <a:lnTo>
                      <a:pt x="11003" y="1301"/>
                    </a:lnTo>
                    <a:lnTo>
                      <a:pt x="10570" y="1537"/>
                    </a:lnTo>
                    <a:lnTo>
                      <a:pt x="10148" y="1784"/>
                    </a:lnTo>
                    <a:lnTo>
                      <a:pt x="9727" y="2045"/>
                    </a:lnTo>
                    <a:lnTo>
                      <a:pt x="8885" y="2553"/>
                    </a:lnTo>
                    <a:lnTo>
                      <a:pt x="8030" y="3061"/>
                    </a:lnTo>
                    <a:lnTo>
                      <a:pt x="7608" y="3308"/>
                    </a:lnTo>
                    <a:lnTo>
                      <a:pt x="7175" y="3544"/>
                    </a:lnTo>
                    <a:lnTo>
                      <a:pt x="6989" y="3631"/>
                    </a:lnTo>
                    <a:lnTo>
                      <a:pt x="6803" y="3717"/>
                    </a:lnTo>
                    <a:lnTo>
                      <a:pt x="6406" y="3866"/>
                    </a:lnTo>
                    <a:lnTo>
                      <a:pt x="5998" y="4002"/>
                    </a:lnTo>
                    <a:lnTo>
                      <a:pt x="5564" y="4126"/>
                    </a:lnTo>
                    <a:lnTo>
                      <a:pt x="5118" y="4225"/>
                    </a:lnTo>
                    <a:lnTo>
                      <a:pt x="4672" y="4324"/>
                    </a:lnTo>
                    <a:lnTo>
                      <a:pt x="3755" y="4523"/>
                    </a:lnTo>
                    <a:lnTo>
                      <a:pt x="3296" y="4634"/>
                    </a:lnTo>
                    <a:lnTo>
                      <a:pt x="2863" y="4746"/>
                    </a:lnTo>
                    <a:lnTo>
                      <a:pt x="2429" y="4882"/>
                    </a:lnTo>
                    <a:lnTo>
                      <a:pt x="2020" y="5031"/>
                    </a:lnTo>
                    <a:lnTo>
                      <a:pt x="1822" y="5117"/>
                    </a:lnTo>
                    <a:lnTo>
                      <a:pt x="1636" y="5204"/>
                    </a:lnTo>
                    <a:lnTo>
                      <a:pt x="1450" y="5303"/>
                    </a:lnTo>
                    <a:lnTo>
                      <a:pt x="1264" y="5402"/>
                    </a:lnTo>
                    <a:lnTo>
                      <a:pt x="1103" y="5514"/>
                    </a:lnTo>
                    <a:lnTo>
                      <a:pt x="942" y="5638"/>
                    </a:lnTo>
                    <a:lnTo>
                      <a:pt x="781" y="5762"/>
                    </a:lnTo>
                    <a:lnTo>
                      <a:pt x="645" y="5898"/>
                    </a:lnTo>
                    <a:lnTo>
                      <a:pt x="533" y="6022"/>
                    </a:lnTo>
                    <a:lnTo>
                      <a:pt x="434" y="6133"/>
                    </a:lnTo>
                    <a:lnTo>
                      <a:pt x="335" y="6257"/>
                    </a:lnTo>
                    <a:lnTo>
                      <a:pt x="248" y="6381"/>
                    </a:lnTo>
                    <a:lnTo>
                      <a:pt x="174" y="6505"/>
                    </a:lnTo>
                    <a:lnTo>
                      <a:pt x="112" y="6629"/>
                    </a:lnTo>
                    <a:lnTo>
                      <a:pt x="50" y="6765"/>
                    </a:lnTo>
                    <a:lnTo>
                      <a:pt x="1" y="6889"/>
                    </a:lnTo>
                    <a:lnTo>
                      <a:pt x="199" y="7236"/>
                    </a:lnTo>
                    <a:lnTo>
                      <a:pt x="409" y="7583"/>
                    </a:lnTo>
                    <a:lnTo>
                      <a:pt x="632" y="7918"/>
                    </a:lnTo>
                    <a:lnTo>
                      <a:pt x="880" y="8240"/>
                    </a:lnTo>
                    <a:lnTo>
                      <a:pt x="1054" y="8451"/>
                    </a:lnTo>
                    <a:lnTo>
                      <a:pt x="1240" y="8661"/>
                    </a:lnTo>
                    <a:lnTo>
                      <a:pt x="1438" y="8847"/>
                    </a:lnTo>
                    <a:lnTo>
                      <a:pt x="1636" y="9045"/>
                    </a:lnTo>
                    <a:lnTo>
                      <a:pt x="1847" y="9219"/>
                    </a:lnTo>
                    <a:lnTo>
                      <a:pt x="2057" y="9392"/>
                    </a:lnTo>
                    <a:lnTo>
                      <a:pt x="2268" y="9566"/>
                    </a:lnTo>
                    <a:lnTo>
                      <a:pt x="2491" y="9727"/>
                    </a:lnTo>
                    <a:lnTo>
                      <a:pt x="2726" y="9875"/>
                    </a:lnTo>
                    <a:lnTo>
                      <a:pt x="2962" y="10024"/>
                    </a:lnTo>
                    <a:lnTo>
                      <a:pt x="3197" y="10160"/>
                    </a:lnTo>
                    <a:lnTo>
                      <a:pt x="3445" y="10297"/>
                    </a:lnTo>
                    <a:lnTo>
                      <a:pt x="3941" y="10532"/>
                    </a:lnTo>
                    <a:lnTo>
                      <a:pt x="4449" y="10755"/>
                    </a:lnTo>
                    <a:lnTo>
                      <a:pt x="4969" y="10966"/>
                    </a:lnTo>
                    <a:lnTo>
                      <a:pt x="5514" y="11139"/>
                    </a:lnTo>
                    <a:lnTo>
                      <a:pt x="6060" y="11300"/>
                    </a:lnTo>
                    <a:lnTo>
                      <a:pt x="6605" y="11449"/>
                    </a:lnTo>
                    <a:lnTo>
                      <a:pt x="7162" y="11573"/>
                    </a:lnTo>
                    <a:lnTo>
                      <a:pt x="7720" y="11697"/>
                    </a:lnTo>
                    <a:lnTo>
                      <a:pt x="8277" y="11796"/>
                    </a:lnTo>
                    <a:lnTo>
                      <a:pt x="8823" y="11883"/>
                    </a:lnTo>
                    <a:lnTo>
                      <a:pt x="9826" y="12031"/>
                    </a:lnTo>
                    <a:lnTo>
                      <a:pt x="10830" y="12155"/>
                    </a:lnTo>
                    <a:lnTo>
                      <a:pt x="11834" y="12254"/>
                    </a:lnTo>
                    <a:lnTo>
                      <a:pt x="12837" y="12329"/>
                    </a:lnTo>
                    <a:lnTo>
                      <a:pt x="13841" y="12391"/>
                    </a:lnTo>
                    <a:lnTo>
                      <a:pt x="14844" y="12428"/>
                    </a:lnTo>
                    <a:lnTo>
                      <a:pt x="15860" y="12440"/>
                    </a:lnTo>
                    <a:lnTo>
                      <a:pt x="16864" y="12440"/>
                    </a:lnTo>
                    <a:lnTo>
                      <a:pt x="17868" y="12403"/>
                    </a:lnTo>
                    <a:lnTo>
                      <a:pt x="18884" y="12354"/>
                    </a:lnTo>
                    <a:lnTo>
                      <a:pt x="19887" y="12279"/>
                    </a:lnTo>
                    <a:lnTo>
                      <a:pt x="20891" y="12193"/>
                    </a:lnTo>
                    <a:lnTo>
                      <a:pt x="21895" y="12081"/>
                    </a:lnTo>
                    <a:lnTo>
                      <a:pt x="22886" y="11945"/>
                    </a:lnTo>
                    <a:lnTo>
                      <a:pt x="23890" y="11784"/>
                    </a:lnTo>
                    <a:lnTo>
                      <a:pt x="24881" y="11610"/>
                    </a:lnTo>
                    <a:lnTo>
                      <a:pt x="25339" y="11523"/>
                    </a:lnTo>
                    <a:lnTo>
                      <a:pt x="25798" y="11424"/>
                    </a:lnTo>
                    <a:lnTo>
                      <a:pt x="26269" y="11313"/>
                    </a:lnTo>
                    <a:lnTo>
                      <a:pt x="26727" y="11189"/>
                    </a:lnTo>
                    <a:lnTo>
                      <a:pt x="27185" y="11053"/>
                    </a:lnTo>
                    <a:lnTo>
                      <a:pt x="27632" y="10904"/>
                    </a:lnTo>
                    <a:lnTo>
                      <a:pt x="28078" y="10730"/>
                    </a:lnTo>
                    <a:lnTo>
                      <a:pt x="28511" y="10545"/>
                    </a:lnTo>
                    <a:lnTo>
                      <a:pt x="28933" y="10346"/>
                    </a:lnTo>
                    <a:lnTo>
                      <a:pt x="29341" y="10123"/>
                    </a:lnTo>
                    <a:lnTo>
                      <a:pt x="29726" y="9888"/>
                    </a:lnTo>
                    <a:lnTo>
                      <a:pt x="29911" y="9752"/>
                    </a:lnTo>
                    <a:lnTo>
                      <a:pt x="30097" y="9615"/>
                    </a:lnTo>
                    <a:lnTo>
                      <a:pt x="30283" y="9479"/>
                    </a:lnTo>
                    <a:lnTo>
                      <a:pt x="30457" y="9330"/>
                    </a:lnTo>
                    <a:lnTo>
                      <a:pt x="30618" y="9169"/>
                    </a:lnTo>
                    <a:lnTo>
                      <a:pt x="30779" y="9008"/>
                    </a:lnTo>
                    <a:lnTo>
                      <a:pt x="30940" y="8847"/>
                    </a:lnTo>
                    <a:lnTo>
                      <a:pt x="31088" y="8674"/>
                    </a:lnTo>
                    <a:lnTo>
                      <a:pt x="31237" y="8488"/>
                    </a:lnTo>
                    <a:lnTo>
                      <a:pt x="31373" y="8302"/>
                    </a:lnTo>
                    <a:lnTo>
                      <a:pt x="31497" y="8116"/>
                    </a:lnTo>
                    <a:lnTo>
                      <a:pt x="31609" y="7918"/>
                    </a:lnTo>
                    <a:lnTo>
                      <a:pt x="31720" y="7719"/>
                    </a:lnTo>
                    <a:lnTo>
                      <a:pt x="31832" y="7521"/>
                    </a:lnTo>
                    <a:lnTo>
                      <a:pt x="32018" y="7100"/>
                    </a:lnTo>
                    <a:lnTo>
                      <a:pt x="32179" y="6666"/>
                    </a:lnTo>
                    <a:lnTo>
                      <a:pt x="32328" y="6233"/>
                    </a:lnTo>
                    <a:lnTo>
                      <a:pt x="32451" y="5799"/>
                    </a:lnTo>
                    <a:lnTo>
                      <a:pt x="32575" y="5353"/>
                    </a:lnTo>
                    <a:lnTo>
                      <a:pt x="32674" y="4907"/>
                    </a:lnTo>
                    <a:lnTo>
                      <a:pt x="32947" y="3742"/>
                    </a:lnTo>
                    <a:lnTo>
                      <a:pt x="33182" y="2577"/>
                    </a:lnTo>
                    <a:lnTo>
                      <a:pt x="32935" y="2540"/>
                    </a:lnTo>
                    <a:lnTo>
                      <a:pt x="32687" y="2515"/>
                    </a:lnTo>
                    <a:lnTo>
                      <a:pt x="32439" y="2491"/>
                    </a:lnTo>
                    <a:lnTo>
                      <a:pt x="32179" y="2491"/>
                    </a:lnTo>
                    <a:lnTo>
                      <a:pt x="31906" y="2503"/>
                    </a:lnTo>
                    <a:lnTo>
                      <a:pt x="31646" y="2515"/>
                    </a:lnTo>
                    <a:lnTo>
                      <a:pt x="31113" y="2577"/>
                    </a:lnTo>
                    <a:lnTo>
                      <a:pt x="30568" y="2639"/>
                    </a:lnTo>
                    <a:lnTo>
                      <a:pt x="30023" y="2726"/>
                    </a:lnTo>
                    <a:lnTo>
                      <a:pt x="29490" y="2800"/>
                    </a:lnTo>
                    <a:lnTo>
                      <a:pt x="28957" y="2862"/>
                    </a:lnTo>
                    <a:lnTo>
                      <a:pt x="28486" y="2887"/>
                    </a:lnTo>
                    <a:lnTo>
                      <a:pt x="28016" y="2887"/>
                    </a:lnTo>
                    <a:lnTo>
                      <a:pt x="27557" y="2875"/>
                    </a:lnTo>
                    <a:lnTo>
                      <a:pt x="27086" y="2825"/>
                    </a:lnTo>
                    <a:lnTo>
                      <a:pt x="26615" y="2776"/>
                    </a:lnTo>
                    <a:lnTo>
                      <a:pt x="26157" y="2689"/>
                    </a:lnTo>
                    <a:lnTo>
                      <a:pt x="25699" y="2602"/>
                    </a:lnTo>
                    <a:lnTo>
                      <a:pt x="25228" y="2491"/>
                    </a:lnTo>
                    <a:lnTo>
                      <a:pt x="24769" y="2379"/>
                    </a:lnTo>
                    <a:lnTo>
                      <a:pt x="24311" y="2243"/>
                    </a:lnTo>
                    <a:lnTo>
                      <a:pt x="23852" y="2107"/>
                    </a:lnTo>
                    <a:lnTo>
                      <a:pt x="23394" y="1958"/>
                    </a:lnTo>
                    <a:lnTo>
                      <a:pt x="22477" y="1648"/>
                    </a:lnTo>
                    <a:lnTo>
                      <a:pt x="21573" y="1326"/>
                    </a:lnTo>
                    <a:lnTo>
                      <a:pt x="20656" y="1016"/>
                    </a:lnTo>
                    <a:lnTo>
                      <a:pt x="19739" y="719"/>
                    </a:lnTo>
                    <a:lnTo>
                      <a:pt x="19280" y="583"/>
                    </a:lnTo>
                    <a:lnTo>
                      <a:pt x="18822" y="459"/>
                    </a:lnTo>
                    <a:lnTo>
                      <a:pt x="18376" y="347"/>
                    </a:lnTo>
                    <a:lnTo>
                      <a:pt x="17917" y="248"/>
                    </a:lnTo>
                    <a:lnTo>
                      <a:pt x="17459" y="161"/>
                    </a:lnTo>
                    <a:lnTo>
                      <a:pt x="16988" y="87"/>
                    </a:lnTo>
                    <a:lnTo>
                      <a:pt x="16530" y="37"/>
                    </a:lnTo>
                    <a:lnTo>
                      <a:pt x="160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01;p38">
                <a:extLst>
                  <a:ext uri="{FF2B5EF4-FFF2-40B4-BE49-F238E27FC236}">
                    <a16:creationId xmlns:a16="http://schemas.microsoft.com/office/drawing/2014/main" id="{63CC37DD-F3E4-369E-CC04-78AADD9F9016}"/>
                  </a:ext>
                </a:extLst>
              </p:cNvPr>
              <p:cNvSpPr/>
              <p:nvPr/>
            </p:nvSpPr>
            <p:spPr>
              <a:xfrm>
                <a:off x="6567437" y="1684386"/>
                <a:ext cx="186455" cy="94795"/>
              </a:xfrm>
              <a:custGeom>
                <a:avLst/>
                <a:gdLst/>
                <a:ahLst/>
                <a:cxnLst/>
                <a:rect l="l" t="t" r="r" b="b"/>
                <a:pathLst>
                  <a:path w="9579" h="4870" extrusionOk="0">
                    <a:moveTo>
                      <a:pt x="657" y="0"/>
                    </a:moveTo>
                    <a:lnTo>
                      <a:pt x="1" y="25"/>
                    </a:lnTo>
                    <a:lnTo>
                      <a:pt x="13" y="248"/>
                    </a:lnTo>
                    <a:lnTo>
                      <a:pt x="38" y="458"/>
                    </a:lnTo>
                    <a:lnTo>
                      <a:pt x="63" y="669"/>
                    </a:lnTo>
                    <a:lnTo>
                      <a:pt x="100" y="880"/>
                    </a:lnTo>
                    <a:lnTo>
                      <a:pt x="149" y="1090"/>
                    </a:lnTo>
                    <a:lnTo>
                      <a:pt x="199" y="1301"/>
                    </a:lnTo>
                    <a:lnTo>
                      <a:pt x="261" y="1512"/>
                    </a:lnTo>
                    <a:lnTo>
                      <a:pt x="335" y="1722"/>
                    </a:lnTo>
                    <a:lnTo>
                      <a:pt x="410" y="1921"/>
                    </a:lnTo>
                    <a:lnTo>
                      <a:pt x="484" y="2119"/>
                    </a:lnTo>
                    <a:lnTo>
                      <a:pt x="571" y="2317"/>
                    </a:lnTo>
                    <a:lnTo>
                      <a:pt x="670" y="2515"/>
                    </a:lnTo>
                    <a:lnTo>
                      <a:pt x="769" y="2701"/>
                    </a:lnTo>
                    <a:lnTo>
                      <a:pt x="880" y="2887"/>
                    </a:lnTo>
                    <a:lnTo>
                      <a:pt x="992" y="3073"/>
                    </a:lnTo>
                    <a:lnTo>
                      <a:pt x="1116" y="3246"/>
                    </a:lnTo>
                    <a:lnTo>
                      <a:pt x="1327" y="3531"/>
                    </a:lnTo>
                    <a:lnTo>
                      <a:pt x="1550" y="3767"/>
                    </a:lnTo>
                    <a:lnTo>
                      <a:pt x="1773" y="3977"/>
                    </a:lnTo>
                    <a:lnTo>
                      <a:pt x="1897" y="4077"/>
                    </a:lnTo>
                    <a:lnTo>
                      <a:pt x="2008" y="4163"/>
                    </a:lnTo>
                    <a:lnTo>
                      <a:pt x="2243" y="4300"/>
                    </a:lnTo>
                    <a:lnTo>
                      <a:pt x="2479" y="4411"/>
                    </a:lnTo>
                    <a:lnTo>
                      <a:pt x="2727" y="4510"/>
                    </a:lnTo>
                    <a:lnTo>
                      <a:pt x="2974" y="4585"/>
                    </a:lnTo>
                    <a:lnTo>
                      <a:pt x="3222" y="4647"/>
                    </a:lnTo>
                    <a:lnTo>
                      <a:pt x="3470" y="4696"/>
                    </a:lnTo>
                    <a:lnTo>
                      <a:pt x="3953" y="4770"/>
                    </a:lnTo>
                    <a:lnTo>
                      <a:pt x="4251" y="4808"/>
                    </a:lnTo>
                    <a:lnTo>
                      <a:pt x="4560" y="4845"/>
                    </a:lnTo>
                    <a:lnTo>
                      <a:pt x="4870" y="4857"/>
                    </a:lnTo>
                    <a:lnTo>
                      <a:pt x="5180" y="4870"/>
                    </a:lnTo>
                    <a:lnTo>
                      <a:pt x="5391" y="4870"/>
                    </a:lnTo>
                    <a:lnTo>
                      <a:pt x="5614" y="4857"/>
                    </a:lnTo>
                    <a:lnTo>
                      <a:pt x="5824" y="4832"/>
                    </a:lnTo>
                    <a:lnTo>
                      <a:pt x="6035" y="4795"/>
                    </a:lnTo>
                    <a:lnTo>
                      <a:pt x="6233" y="4758"/>
                    </a:lnTo>
                    <a:lnTo>
                      <a:pt x="6419" y="4708"/>
                    </a:lnTo>
                    <a:lnTo>
                      <a:pt x="6605" y="4647"/>
                    </a:lnTo>
                    <a:lnTo>
                      <a:pt x="6778" y="4585"/>
                    </a:lnTo>
                    <a:lnTo>
                      <a:pt x="6964" y="4498"/>
                    </a:lnTo>
                    <a:lnTo>
                      <a:pt x="7138" y="4423"/>
                    </a:lnTo>
                    <a:lnTo>
                      <a:pt x="7311" y="4324"/>
                    </a:lnTo>
                    <a:lnTo>
                      <a:pt x="7485" y="4225"/>
                    </a:lnTo>
                    <a:lnTo>
                      <a:pt x="7646" y="4114"/>
                    </a:lnTo>
                    <a:lnTo>
                      <a:pt x="7807" y="4002"/>
                    </a:lnTo>
                    <a:lnTo>
                      <a:pt x="7956" y="3878"/>
                    </a:lnTo>
                    <a:lnTo>
                      <a:pt x="8104" y="3742"/>
                    </a:lnTo>
                    <a:lnTo>
                      <a:pt x="8253" y="3606"/>
                    </a:lnTo>
                    <a:lnTo>
                      <a:pt x="8389" y="3457"/>
                    </a:lnTo>
                    <a:lnTo>
                      <a:pt x="8513" y="3308"/>
                    </a:lnTo>
                    <a:lnTo>
                      <a:pt x="8637" y="3147"/>
                    </a:lnTo>
                    <a:lnTo>
                      <a:pt x="8749" y="2999"/>
                    </a:lnTo>
                    <a:lnTo>
                      <a:pt x="8860" y="2837"/>
                    </a:lnTo>
                    <a:lnTo>
                      <a:pt x="8959" y="2664"/>
                    </a:lnTo>
                    <a:lnTo>
                      <a:pt x="9046" y="2503"/>
                    </a:lnTo>
                    <a:lnTo>
                      <a:pt x="9133" y="2329"/>
                    </a:lnTo>
                    <a:lnTo>
                      <a:pt x="9207" y="2156"/>
                    </a:lnTo>
                    <a:lnTo>
                      <a:pt x="9281" y="1970"/>
                    </a:lnTo>
                    <a:lnTo>
                      <a:pt x="9343" y="1784"/>
                    </a:lnTo>
                    <a:lnTo>
                      <a:pt x="9393" y="1598"/>
                    </a:lnTo>
                    <a:lnTo>
                      <a:pt x="9442" y="1413"/>
                    </a:lnTo>
                    <a:lnTo>
                      <a:pt x="9492" y="1214"/>
                    </a:lnTo>
                    <a:lnTo>
                      <a:pt x="9517" y="1028"/>
                    </a:lnTo>
                    <a:lnTo>
                      <a:pt x="9542" y="830"/>
                    </a:lnTo>
                    <a:lnTo>
                      <a:pt x="9566" y="632"/>
                    </a:lnTo>
                    <a:lnTo>
                      <a:pt x="9579" y="434"/>
                    </a:lnTo>
                    <a:lnTo>
                      <a:pt x="9579" y="235"/>
                    </a:lnTo>
                    <a:lnTo>
                      <a:pt x="8922" y="235"/>
                    </a:lnTo>
                    <a:lnTo>
                      <a:pt x="8910" y="582"/>
                    </a:lnTo>
                    <a:lnTo>
                      <a:pt x="8872" y="917"/>
                    </a:lnTo>
                    <a:lnTo>
                      <a:pt x="8798" y="1251"/>
                    </a:lnTo>
                    <a:lnTo>
                      <a:pt x="8711" y="1574"/>
                    </a:lnTo>
                    <a:lnTo>
                      <a:pt x="8600" y="1896"/>
                    </a:lnTo>
                    <a:lnTo>
                      <a:pt x="8464" y="2193"/>
                    </a:lnTo>
                    <a:lnTo>
                      <a:pt x="8302" y="2478"/>
                    </a:lnTo>
                    <a:lnTo>
                      <a:pt x="8117" y="2751"/>
                    </a:lnTo>
                    <a:lnTo>
                      <a:pt x="8005" y="2887"/>
                    </a:lnTo>
                    <a:lnTo>
                      <a:pt x="7894" y="3011"/>
                    </a:lnTo>
                    <a:lnTo>
                      <a:pt x="7782" y="3135"/>
                    </a:lnTo>
                    <a:lnTo>
                      <a:pt x="7658" y="3259"/>
                    </a:lnTo>
                    <a:lnTo>
                      <a:pt x="7534" y="3370"/>
                    </a:lnTo>
                    <a:lnTo>
                      <a:pt x="7398" y="3469"/>
                    </a:lnTo>
                    <a:lnTo>
                      <a:pt x="7274" y="3569"/>
                    </a:lnTo>
                    <a:lnTo>
                      <a:pt x="7125" y="3668"/>
                    </a:lnTo>
                    <a:lnTo>
                      <a:pt x="6989" y="3754"/>
                    </a:lnTo>
                    <a:lnTo>
                      <a:pt x="6840" y="3829"/>
                    </a:lnTo>
                    <a:lnTo>
                      <a:pt x="6692" y="3903"/>
                    </a:lnTo>
                    <a:lnTo>
                      <a:pt x="6543" y="3965"/>
                    </a:lnTo>
                    <a:lnTo>
                      <a:pt x="6394" y="4015"/>
                    </a:lnTo>
                    <a:lnTo>
                      <a:pt x="6233" y="4064"/>
                    </a:lnTo>
                    <a:lnTo>
                      <a:pt x="6072" y="4114"/>
                    </a:lnTo>
                    <a:lnTo>
                      <a:pt x="5923" y="4151"/>
                    </a:lnTo>
                    <a:lnTo>
                      <a:pt x="5688" y="4176"/>
                    </a:lnTo>
                    <a:lnTo>
                      <a:pt x="5453" y="4200"/>
                    </a:lnTo>
                    <a:lnTo>
                      <a:pt x="5217" y="4213"/>
                    </a:lnTo>
                    <a:lnTo>
                      <a:pt x="4982" y="4200"/>
                    </a:lnTo>
                    <a:lnTo>
                      <a:pt x="4746" y="4188"/>
                    </a:lnTo>
                    <a:lnTo>
                      <a:pt x="4511" y="4176"/>
                    </a:lnTo>
                    <a:lnTo>
                      <a:pt x="4040" y="4114"/>
                    </a:lnTo>
                    <a:lnTo>
                      <a:pt x="3619" y="4052"/>
                    </a:lnTo>
                    <a:lnTo>
                      <a:pt x="3396" y="4015"/>
                    </a:lnTo>
                    <a:lnTo>
                      <a:pt x="3185" y="3965"/>
                    </a:lnTo>
                    <a:lnTo>
                      <a:pt x="2974" y="3891"/>
                    </a:lnTo>
                    <a:lnTo>
                      <a:pt x="2764" y="3816"/>
                    </a:lnTo>
                    <a:lnTo>
                      <a:pt x="2566" y="3730"/>
                    </a:lnTo>
                    <a:lnTo>
                      <a:pt x="2380" y="3606"/>
                    </a:lnTo>
                    <a:lnTo>
                      <a:pt x="2194" y="3469"/>
                    </a:lnTo>
                    <a:lnTo>
                      <a:pt x="2008" y="3296"/>
                    </a:lnTo>
                    <a:lnTo>
                      <a:pt x="1835" y="3098"/>
                    </a:lnTo>
                    <a:lnTo>
                      <a:pt x="1649" y="2862"/>
                    </a:lnTo>
                    <a:lnTo>
                      <a:pt x="1438" y="2540"/>
                    </a:lnTo>
                    <a:lnTo>
                      <a:pt x="1252" y="2206"/>
                    </a:lnTo>
                    <a:lnTo>
                      <a:pt x="1091" y="1859"/>
                    </a:lnTo>
                    <a:lnTo>
                      <a:pt x="955" y="1499"/>
                    </a:lnTo>
                    <a:lnTo>
                      <a:pt x="843" y="1128"/>
                    </a:lnTo>
                    <a:lnTo>
                      <a:pt x="757" y="756"/>
                    </a:lnTo>
                    <a:lnTo>
                      <a:pt x="695" y="372"/>
                    </a:lnTo>
                    <a:lnTo>
                      <a:pt x="657" y="0"/>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02;p38">
                <a:extLst>
                  <a:ext uri="{FF2B5EF4-FFF2-40B4-BE49-F238E27FC236}">
                    <a16:creationId xmlns:a16="http://schemas.microsoft.com/office/drawing/2014/main" id="{50D13F5D-E2F0-0D57-3038-39D49649A3A3}"/>
                  </a:ext>
                </a:extLst>
              </p:cNvPr>
              <p:cNvSpPr/>
              <p:nvPr/>
            </p:nvSpPr>
            <p:spPr>
              <a:xfrm>
                <a:off x="6857590" y="3174694"/>
                <a:ext cx="235896" cy="215886"/>
              </a:xfrm>
              <a:custGeom>
                <a:avLst/>
                <a:gdLst/>
                <a:ahLst/>
                <a:cxnLst/>
                <a:rect l="l" t="t" r="r" b="b"/>
                <a:pathLst>
                  <a:path w="12119" h="11091" extrusionOk="0">
                    <a:moveTo>
                      <a:pt x="7546" y="1"/>
                    </a:moveTo>
                    <a:lnTo>
                      <a:pt x="7323" y="13"/>
                    </a:lnTo>
                    <a:lnTo>
                      <a:pt x="5118" y="273"/>
                    </a:lnTo>
                    <a:lnTo>
                      <a:pt x="4003" y="397"/>
                    </a:lnTo>
                    <a:lnTo>
                      <a:pt x="2900" y="521"/>
                    </a:lnTo>
                    <a:lnTo>
                      <a:pt x="2553" y="558"/>
                    </a:lnTo>
                    <a:lnTo>
                      <a:pt x="2206" y="608"/>
                    </a:lnTo>
                    <a:lnTo>
                      <a:pt x="2045" y="645"/>
                    </a:lnTo>
                    <a:lnTo>
                      <a:pt x="1872" y="694"/>
                    </a:lnTo>
                    <a:lnTo>
                      <a:pt x="1711" y="744"/>
                    </a:lnTo>
                    <a:lnTo>
                      <a:pt x="1562" y="818"/>
                    </a:lnTo>
                    <a:lnTo>
                      <a:pt x="1401" y="905"/>
                    </a:lnTo>
                    <a:lnTo>
                      <a:pt x="1264" y="1004"/>
                    </a:lnTo>
                    <a:lnTo>
                      <a:pt x="1141" y="1128"/>
                    </a:lnTo>
                    <a:lnTo>
                      <a:pt x="1029" y="1264"/>
                    </a:lnTo>
                    <a:lnTo>
                      <a:pt x="930" y="1413"/>
                    </a:lnTo>
                    <a:lnTo>
                      <a:pt x="868" y="1562"/>
                    </a:lnTo>
                    <a:lnTo>
                      <a:pt x="818" y="1723"/>
                    </a:lnTo>
                    <a:lnTo>
                      <a:pt x="818" y="1810"/>
                    </a:lnTo>
                    <a:lnTo>
                      <a:pt x="806" y="1896"/>
                    </a:lnTo>
                    <a:lnTo>
                      <a:pt x="818" y="2033"/>
                    </a:lnTo>
                    <a:lnTo>
                      <a:pt x="856" y="2144"/>
                    </a:lnTo>
                    <a:lnTo>
                      <a:pt x="893" y="2268"/>
                    </a:lnTo>
                    <a:lnTo>
                      <a:pt x="955" y="2380"/>
                    </a:lnTo>
                    <a:lnTo>
                      <a:pt x="1029" y="2479"/>
                    </a:lnTo>
                    <a:lnTo>
                      <a:pt x="1103" y="2578"/>
                    </a:lnTo>
                    <a:lnTo>
                      <a:pt x="1203" y="2665"/>
                    </a:lnTo>
                    <a:lnTo>
                      <a:pt x="1302" y="2751"/>
                    </a:lnTo>
                    <a:lnTo>
                      <a:pt x="1413" y="2826"/>
                    </a:lnTo>
                    <a:lnTo>
                      <a:pt x="1537" y="2888"/>
                    </a:lnTo>
                    <a:lnTo>
                      <a:pt x="1661" y="2950"/>
                    </a:lnTo>
                    <a:lnTo>
                      <a:pt x="1785" y="2999"/>
                    </a:lnTo>
                    <a:lnTo>
                      <a:pt x="1921" y="3049"/>
                    </a:lnTo>
                    <a:lnTo>
                      <a:pt x="2057" y="3086"/>
                    </a:lnTo>
                    <a:lnTo>
                      <a:pt x="2181" y="3111"/>
                    </a:lnTo>
                    <a:lnTo>
                      <a:pt x="2318" y="3135"/>
                    </a:lnTo>
                    <a:lnTo>
                      <a:pt x="2590" y="3148"/>
                    </a:lnTo>
                    <a:lnTo>
                      <a:pt x="2850" y="3160"/>
                    </a:lnTo>
                    <a:lnTo>
                      <a:pt x="3396" y="3185"/>
                    </a:lnTo>
                    <a:lnTo>
                      <a:pt x="3656" y="3197"/>
                    </a:lnTo>
                    <a:lnTo>
                      <a:pt x="3916" y="3235"/>
                    </a:lnTo>
                    <a:lnTo>
                      <a:pt x="4176" y="3297"/>
                    </a:lnTo>
                    <a:lnTo>
                      <a:pt x="4300" y="3334"/>
                    </a:lnTo>
                    <a:lnTo>
                      <a:pt x="4424" y="3383"/>
                    </a:lnTo>
                    <a:lnTo>
                      <a:pt x="4313" y="3594"/>
                    </a:lnTo>
                    <a:lnTo>
                      <a:pt x="4201" y="3805"/>
                    </a:lnTo>
                    <a:lnTo>
                      <a:pt x="4077" y="4015"/>
                    </a:lnTo>
                    <a:lnTo>
                      <a:pt x="3941" y="4213"/>
                    </a:lnTo>
                    <a:lnTo>
                      <a:pt x="3805" y="4399"/>
                    </a:lnTo>
                    <a:lnTo>
                      <a:pt x="3656" y="4598"/>
                    </a:lnTo>
                    <a:lnTo>
                      <a:pt x="3495" y="4771"/>
                    </a:lnTo>
                    <a:lnTo>
                      <a:pt x="3334" y="4944"/>
                    </a:lnTo>
                    <a:lnTo>
                      <a:pt x="3160" y="5118"/>
                    </a:lnTo>
                    <a:lnTo>
                      <a:pt x="2987" y="5279"/>
                    </a:lnTo>
                    <a:lnTo>
                      <a:pt x="2801" y="5428"/>
                    </a:lnTo>
                    <a:lnTo>
                      <a:pt x="2615" y="5576"/>
                    </a:lnTo>
                    <a:lnTo>
                      <a:pt x="2417" y="5713"/>
                    </a:lnTo>
                    <a:lnTo>
                      <a:pt x="2219" y="5849"/>
                    </a:lnTo>
                    <a:lnTo>
                      <a:pt x="2008" y="5961"/>
                    </a:lnTo>
                    <a:lnTo>
                      <a:pt x="1797" y="6072"/>
                    </a:lnTo>
                    <a:lnTo>
                      <a:pt x="1326" y="6295"/>
                    </a:lnTo>
                    <a:lnTo>
                      <a:pt x="1091" y="6419"/>
                    </a:lnTo>
                    <a:lnTo>
                      <a:pt x="856" y="6543"/>
                    </a:lnTo>
                    <a:lnTo>
                      <a:pt x="645" y="6679"/>
                    </a:lnTo>
                    <a:lnTo>
                      <a:pt x="546" y="6754"/>
                    </a:lnTo>
                    <a:lnTo>
                      <a:pt x="447" y="6840"/>
                    </a:lnTo>
                    <a:lnTo>
                      <a:pt x="360" y="6927"/>
                    </a:lnTo>
                    <a:lnTo>
                      <a:pt x="286" y="7014"/>
                    </a:lnTo>
                    <a:lnTo>
                      <a:pt x="211" y="7125"/>
                    </a:lnTo>
                    <a:lnTo>
                      <a:pt x="149" y="7224"/>
                    </a:lnTo>
                    <a:lnTo>
                      <a:pt x="87" y="7361"/>
                    </a:lnTo>
                    <a:lnTo>
                      <a:pt x="50" y="7485"/>
                    </a:lnTo>
                    <a:lnTo>
                      <a:pt x="13" y="7621"/>
                    </a:lnTo>
                    <a:lnTo>
                      <a:pt x="1" y="7757"/>
                    </a:lnTo>
                    <a:lnTo>
                      <a:pt x="1" y="7906"/>
                    </a:lnTo>
                    <a:lnTo>
                      <a:pt x="13" y="8042"/>
                    </a:lnTo>
                    <a:lnTo>
                      <a:pt x="25" y="8178"/>
                    </a:lnTo>
                    <a:lnTo>
                      <a:pt x="63" y="8315"/>
                    </a:lnTo>
                    <a:lnTo>
                      <a:pt x="100" y="8451"/>
                    </a:lnTo>
                    <a:lnTo>
                      <a:pt x="149" y="8600"/>
                    </a:lnTo>
                    <a:lnTo>
                      <a:pt x="211" y="8724"/>
                    </a:lnTo>
                    <a:lnTo>
                      <a:pt x="273" y="8860"/>
                    </a:lnTo>
                    <a:lnTo>
                      <a:pt x="422" y="9108"/>
                    </a:lnTo>
                    <a:lnTo>
                      <a:pt x="595" y="9343"/>
                    </a:lnTo>
                    <a:lnTo>
                      <a:pt x="732" y="9492"/>
                    </a:lnTo>
                    <a:lnTo>
                      <a:pt x="856" y="9628"/>
                    </a:lnTo>
                    <a:lnTo>
                      <a:pt x="992" y="9764"/>
                    </a:lnTo>
                    <a:lnTo>
                      <a:pt x="1141" y="9901"/>
                    </a:lnTo>
                    <a:lnTo>
                      <a:pt x="1289" y="10012"/>
                    </a:lnTo>
                    <a:lnTo>
                      <a:pt x="1438" y="10136"/>
                    </a:lnTo>
                    <a:lnTo>
                      <a:pt x="1599" y="10235"/>
                    </a:lnTo>
                    <a:lnTo>
                      <a:pt x="1760" y="10347"/>
                    </a:lnTo>
                    <a:lnTo>
                      <a:pt x="1934" y="10434"/>
                    </a:lnTo>
                    <a:lnTo>
                      <a:pt x="2095" y="10520"/>
                    </a:lnTo>
                    <a:lnTo>
                      <a:pt x="2454" y="10681"/>
                    </a:lnTo>
                    <a:lnTo>
                      <a:pt x="2813" y="10818"/>
                    </a:lnTo>
                    <a:lnTo>
                      <a:pt x="3185" y="10917"/>
                    </a:lnTo>
                    <a:lnTo>
                      <a:pt x="3569" y="11003"/>
                    </a:lnTo>
                    <a:lnTo>
                      <a:pt x="3953" y="11053"/>
                    </a:lnTo>
                    <a:lnTo>
                      <a:pt x="4350" y="11090"/>
                    </a:lnTo>
                    <a:lnTo>
                      <a:pt x="4734" y="11090"/>
                    </a:lnTo>
                    <a:lnTo>
                      <a:pt x="5130" y="11065"/>
                    </a:lnTo>
                    <a:lnTo>
                      <a:pt x="5527" y="11016"/>
                    </a:lnTo>
                    <a:lnTo>
                      <a:pt x="5911" y="10954"/>
                    </a:lnTo>
                    <a:lnTo>
                      <a:pt x="6283" y="10855"/>
                    </a:lnTo>
                    <a:lnTo>
                      <a:pt x="6654" y="10731"/>
                    </a:lnTo>
                    <a:lnTo>
                      <a:pt x="7014" y="10595"/>
                    </a:lnTo>
                    <a:lnTo>
                      <a:pt x="7361" y="10434"/>
                    </a:lnTo>
                    <a:lnTo>
                      <a:pt x="7708" y="10260"/>
                    </a:lnTo>
                    <a:lnTo>
                      <a:pt x="8042" y="10062"/>
                    </a:lnTo>
                    <a:lnTo>
                      <a:pt x="8364" y="9851"/>
                    </a:lnTo>
                    <a:lnTo>
                      <a:pt x="8686" y="9628"/>
                    </a:lnTo>
                    <a:lnTo>
                      <a:pt x="8984" y="9380"/>
                    </a:lnTo>
                    <a:lnTo>
                      <a:pt x="9281" y="9133"/>
                    </a:lnTo>
                    <a:lnTo>
                      <a:pt x="9566" y="8860"/>
                    </a:lnTo>
                    <a:lnTo>
                      <a:pt x="9851" y="8587"/>
                    </a:lnTo>
                    <a:lnTo>
                      <a:pt x="10111" y="8302"/>
                    </a:lnTo>
                    <a:lnTo>
                      <a:pt x="10372" y="8005"/>
                    </a:lnTo>
                    <a:lnTo>
                      <a:pt x="10619" y="7695"/>
                    </a:lnTo>
                    <a:lnTo>
                      <a:pt x="10855" y="7385"/>
                    </a:lnTo>
                    <a:lnTo>
                      <a:pt x="11078" y="7063"/>
                    </a:lnTo>
                    <a:lnTo>
                      <a:pt x="11264" y="6791"/>
                    </a:lnTo>
                    <a:lnTo>
                      <a:pt x="11437" y="6506"/>
                    </a:lnTo>
                    <a:lnTo>
                      <a:pt x="11598" y="6221"/>
                    </a:lnTo>
                    <a:lnTo>
                      <a:pt x="11747" y="5923"/>
                    </a:lnTo>
                    <a:lnTo>
                      <a:pt x="11871" y="5614"/>
                    </a:lnTo>
                    <a:lnTo>
                      <a:pt x="11970" y="5304"/>
                    </a:lnTo>
                    <a:lnTo>
                      <a:pt x="12057" y="4982"/>
                    </a:lnTo>
                    <a:lnTo>
                      <a:pt x="12081" y="4821"/>
                    </a:lnTo>
                    <a:lnTo>
                      <a:pt x="12106" y="4659"/>
                    </a:lnTo>
                    <a:lnTo>
                      <a:pt x="12119" y="4424"/>
                    </a:lnTo>
                    <a:lnTo>
                      <a:pt x="12106" y="4201"/>
                    </a:lnTo>
                    <a:lnTo>
                      <a:pt x="12094" y="3966"/>
                    </a:lnTo>
                    <a:lnTo>
                      <a:pt x="12057" y="3743"/>
                    </a:lnTo>
                    <a:lnTo>
                      <a:pt x="12007" y="3507"/>
                    </a:lnTo>
                    <a:lnTo>
                      <a:pt x="11945" y="3284"/>
                    </a:lnTo>
                    <a:lnTo>
                      <a:pt x="11858" y="3073"/>
                    </a:lnTo>
                    <a:lnTo>
                      <a:pt x="11772" y="2850"/>
                    </a:lnTo>
                    <a:lnTo>
                      <a:pt x="11673" y="2652"/>
                    </a:lnTo>
                    <a:lnTo>
                      <a:pt x="11549" y="2442"/>
                    </a:lnTo>
                    <a:lnTo>
                      <a:pt x="11425" y="2243"/>
                    </a:lnTo>
                    <a:lnTo>
                      <a:pt x="11288" y="2057"/>
                    </a:lnTo>
                    <a:lnTo>
                      <a:pt x="11140" y="1872"/>
                    </a:lnTo>
                    <a:lnTo>
                      <a:pt x="10979" y="1698"/>
                    </a:lnTo>
                    <a:lnTo>
                      <a:pt x="10818" y="1525"/>
                    </a:lnTo>
                    <a:lnTo>
                      <a:pt x="10644" y="1376"/>
                    </a:lnTo>
                    <a:lnTo>
                      <a:pt x="10483" y="1240"/>
                    </a:lnTo>
                    <a:lnTo>
                      <a:pt x="10310" y="1103"/>
                    </a:lnTo>
                    <a:lnTo>
                      <a:pt x="10124" y="967"/>
                    </a:lnTo>
                    <a:lnTo>
                      <a:pt x="9938" y="843"/>
                    </a:lnTo>
                    <a:lnTo>
                      <a:pt x="9740" y="707"/>
                    </a:lnTo>
                    <a:lnTo>
                      <a:pt x="9529" y="595"/>
                    </a:lnTo>
                    <a:lnTo>
                      <a:pt x="9318" y="484"/>
                    </a:lnTo>
                    <a:lnTo>
                      <a:pt x="9095" y="372"/>
                    </a:lnTo>
                    <a:lnTo>
                      <a:pt x="8872" y="286"/>
                    </a:lnTo>
                    <a:lnTo>
                      <a:pt x="8649" y="199"/>
                    </a:lnTo>
                    <a:lnTo>
                      <a:pt x="8426" y="125"/>
                    </a:lnTo>
                    <a:lnTo>
                      <a:pt x="8203" y="75"/>
                    </a:lnTo>
                    <a:lnTo>
                      <a:pt x="7980" y="25"/>
                    </a:lnTo>
                    <a:lnTo>
                      <a:pt x="7757" y="13"/>
                    </a:lnTo>
                    <a:lnTo>
                      <a:pt x="7546"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03;p38">
                <a:extLst>
                  <a:ext uri="{FF2B5EF4-FFF2-40B4-BE49-F238E27FC236}">
                    <a16:creationId xmlns:a16="http://schemas.microsoft.com/office/drawing/2014/main" id="{77E89BA8-5C60-5C99-54CE-6497891D8E04}"/>
                  </a:ext>
                </a:extLst>
              </p:cNvPr>
              <p:cNvSpPr/>
              <p:nvPr/>
            </p:nvSpPr>
            <p:spPr>
              <a:xfrm>
                <a:off x="6893777" y="2071246"/>
                <a:ext cx="328258" cy="1179170"/>
              </a:xfrm>
              <a:custGeom>
                <a:avLst/>
                <a:gdLst/>
                <a:ahLst/>
                <a:cxnLst/>
                <a:rect l="l" t="t" r="r" b="b"/>
                <a:pathLst>
                  <a:path w="16864" h="60579" extrusionOk="0">
                    <a:moveTo>
                      <a:pt x="5824" y="1"/>
                    </a:moveTo>
                    <a:lnTo>
                      <a:pt x="0" y="3111"/>
                    </a:lnTo>
                    <a:lnTo>
                      <a:pt x="818" y="4659"/>
                    </a:lnTo>
                    <a:lnTo>
                      <a:pt x="1636" y="6208"/>
                    </a:lnTo>
                    <a:lnTo>
                      <a:pt x="2429" y="7769"/>
                    </a:lnTo>
                    <a:lnTo>
                      <a:pt x="3209" y="9331"/>
                    </a:lnTo>
                    <a:lnTo>
                      <a:pt x="3965" y="10904"/>
                    </a:lnTo>
                    <a:lnTo>
                      <a:pt x="4337" y="11697"/>
                    </a:lnTo>
                    <a:lnTo>
                      <a:pt x="4696" y="12490"/>
                    </a:lnTo>
                    <a:lnTo>
                      <a:pt x="5043" y="13283"/>
                    </a:lnTo>
                    <a:lnTo>
                      <a:pt x="5390" y="14089"/>
                    </a:lnTo>
                    <a:lnTo>
                      <a:pt x="5737" y="14882"/>
                    </a:lnTo>
                    <a:lnTo>
                      <a:pt x="6059" y="15699"/>
                    </a:lnTo>
                    <a:lnTo>
                      <a:pt x="6381" y="16505"/>
                    </a:lnTo>
                    <a:lnTo>
                      <a:pt x="6691" y="17335"/>
                    </a:lnTo>
                    <a:lnTo>
                      <a:pt x="7001" y="18153"/>
                    </a:lnTo>
                    <a:lnTo>
                      <a:pt x="7286" y="18983"/>
                    </a:lnTo>
                    <a:lnTo>
                      <a:pt x="7571" y="19813"/>
                    </a:lnTo>
                    <a:lnTo>
                      <a:pt x="7831" y="20656"/>
                    </a:lnTo>
                    <a:lnTo>
                      <a:pt x="8091" y="21511"/>
                    </a:lnTo>
                    <a:lnTo>
                      <a:pt x="8339" y="22366"/>
                    </a:lnTo>
                    <a:lnTo>
                      <a:pt x="8574" y="23221"/>
                    </a:lnTo>
                    <a:lnTo>
                      <a:pt x="8785" y="24100"/>
                    </a:lnTo>
                    <a:lnTo>
                      <a:pt x="8996" y="24968"/>
                    </a:lnTo>
                    <a:lnTo>
                      <a:pt x="9194" y="25860"/>
                    </a:lnTo>
                    <a:lnTo>
                      <a:pt x="9367" y="26752"/>
                    </a:lnTo>
                    <a:lnTo>
                      <a:pt x="9529" y="27656"/>
                    </a:lnTo>
                    <a:lnTo>
                      <a:pt x="9677" y="28561"/>
                    </a:lnTo>
                    <a:lnTo>
                      <a:pt x="9814" y="29478"/>
                    </a:lnTo>
                    <a:lnTo>
                      <a:pt x="9925" y="30420"/>
                    </a:lnTo>
                    <a:lnTo>
                      <a:pt x="10024" y="31361"/>
                    </a:lnTo>
                    <a:lnTo>
                      <a:pt x="10111" y="32303"/>
                    </a:lnTo>
                    <a:lnTo>
                      <a:pt x="10173" y="33257"/>
                    </a:lnTo>
                    <a:lnTo>
                      <a:pt x="10222" y="34199"/>
                    </a:lnTo>
                    <a:lnTo>
                      <a:pt x="10260" y="35140"/>
                    </a:lnTo>
                    <a:lnTo>
                      <a:pt x="10272" y="36082"/>
                    </a:lnTo>
                    <a:lnTo>
                      <a:pt x="10260" y="37024"/>
                    </a:lnTo>
                    <a:lnTo>
                      <a:pt x="10247" y="37953"/>
                    </a:lnTo>
                    <a:lnTo>
                      <a:pt x="10210" y="38882"/>
                    </a:lnTo>
                    <a:lnTo>
                      <a:pt x="10148" y="39812"/>
                    </a:lnTo>
                    <a:lnTo>
                      <a:pt x="10086" y="40729"/>
                    </a:lnTo>
                    <a:lnTo>
                      <a:pt x="9999" y="41645"/>
                    </a:lnTo>
                    <a:lnTo>
                      <a:pt x="9888" y="42550"/>
                    </a:lnTo>
                    <a:lnTo>
                      <a:pt x="9764" y="43442"/>
                    </a:lnTo>
                    <a:lnTo>
                      <a:pt x="9628" y="44334"/>
                    </a:lnTo>
                    <a:lnTo>
                      <a:pt x="9467" y="45251"/>
                    </a:lnTo>
                    <a:lnTo>
                      <a:pt x="9281" y="46143"/>
                    </a:lnTo>
                    <a:lnTo>
                      <a:pt x="9082" y="47035"/>
                    </a:lnTo>
                    <a:lnTo>
                      <a:pt x="8859" y="47903"/>
                    </a:lnTo>
                    <a:lnTo>
                      <a:pt x="8624" y="48758"/>
                    </a:lnTo>
                    <a:lnTo>
                      <a:pt x="8376" y="49600"/>
                    </a:lnTo>
                    <a:lnTo>
                      <a:pt x="8104" y="50418"/>
                    </a:lnTo>
                    <a:lnTo>
                      <a:pt x="7819" y="51211"/>
                    </a:lnTo>
                    <a:lnTo>
                      <a:pt x="7521" y="51992"/>
                    </a:lnTo>
                    <a:lnTo>
                      <a:pt x="7199" y="52760"/>
                    </a:lnTo>
                    <a:lnTo>
                      <a:pt x="6865" y="53503"/>
                    </a:lnTo>
                    <a:lnTo>
                      <a:pt x="6505" y="54222"/>
                    </a:lnTo>
                    <a:lnTo>
                      <a:pt x="6146" y="54916"/>
                    </a:lnTo>
                    <a:lnTo>
                      <a:pt x="5762" y="55585"/>
                    </a:lnTo>
                    <a:lnTo>
                      <a:pt x="5365" y="56242"/>
                    </a:lnTo>
                    <a:lnTo>
                      <a:pt x="4956" y="56861"/>
                    </a:lnTo>
                    <a:lnTo>
                      <a:pt x="10421" y="60578"/>
                    </a:lnTo>
                    <a:lnTo>
                      <a:pt x="10681" y="60182"/>
                    </a:lnTo>
                    <a:lnTo>
                      <a:pt x="10941" y="59773"/>
                    </a:lnTo>
                    <a:lnTo>
                      <a:pt x="11201" y="59364"/>
                    </a:lnTo>
                    <a:lnTo>
                      <a:pt x="11449" y="58943"/>
                    </a:lnTo>
                    <a:lnTo>
                      <a:pt x="11697" y="58521"/>
                    </a:lnTo>
                    <a:lnTo>
                      <a:pt x="11932" y="58088"/>
                    </a:lnTo>
                    <a:lnTo>
                      <a:pt x="12168" y="57642"/>
                    </a:lnTo>
                    <a:lnTo>
                      <a:pt x="12403" y="57208"/>
                    </a:lnTo>
                    <a:lnTo>
                      <a:pt x="12626" y="56750"/>
                    </a:lnTo>
                    <a:lnTo>
                      <a:pt x="12849" y="56291"/>
                    </a:lnTo>
                    <a:lnTo>
                      <a:pt x="13060" y="55833"/>
                    </a:lnTo>
                    <a:lnTo>
                      <a:pt x="13271" y="55362"/>
                    </a:lnTo>
                    <a:lnTo>
                      <a:pt x="13667" y="54408"/>
                    </a:lnTo>
                    <a:lnTo>
                      <a:pt x="14051" y="53417"/>
                    </a:lnTo>
                    <a:lnTo>
                      <a:pt x="14373" y="52487"/>
                    </a:lnTo>
                    <a:lnTo>
                      <a:pt x="14695" y="51533"/>
                    </a:lnTo>
                    <a:lnTo>
                      <a:pt x="14980" y="50554"/>
                    </a:lnTo>
                    <a:lnTo>
                      <a:pt x="15253" y="49563"/>
                    </a:lnTo>
                    <a:lnTo>
                      <a:pt x="15513" y="48547"/>
                    </a:lnTo>
                    <a:lnTo>
                      <a:pt x="15736" y="47519"/>
                    </a:lnTo>
                    <a:lnTo>
                      <a:pt x="15947" y="46478"/>
                    </a:lnTo>
                    <a:lnTo>
                      <a:pt x="16133" y="45425"/>
                    </a:lnTo>
                    <a:lnTo>
                      <a:pt x="16294" y="44409"/>
                    </a:lnTo>
                    <a:lnTo>
                      <a:pt x="16430" y="43392"/>
                    </a:lnTo>
                    <a:lnTo>
                      <a:pt x="16554" y="42364"/>
                    </a:lnTo>
                    <a:lnTo>
                      <a:pt x="16653" y="41336"/>
                    </a:lnTo>
                    <a:lnTo>
                      <a:pt x="16740" y="40295"/>
                    </a:lnTo>
                    <a:lnTo>
                      <a:pt x="16802" y="39242"/>
                    </a:lnTo>
                    <a:lnTo>
                      <a:pt x="16839" y="38188"/>
                    </a:lnTo>
                    <a:lnTo>
                      <a:pt x="16864" y="37123"/>
                    </a:lnTo>
                    <a:lnTo>
                      <a:pt x="16864" y="36070"/>
                    </a:lnTo>
                    <a:lnTo>
                      <a:pt x="16851" y="35004"/>
                    </a:lnTo>
                    <a:lnTo>
                      <a:pt x="16814" y="33938"/>
                    </a:lnTo>
                    <a:lnTo>
                      <a:pt x="16765" y="32860"/>
                    </a:lnTo>
                    <a:lnTo>
                      <a:pt x="16690" y="31795"/>
                    </a:lnTo>
                    <a:lnTo>
                      <a:pt x="16591" y="30729"/>
                    </a:lnTo>
                    <a:lnTo>
                      <a:pt x="16480" y="29664"/>
                    </a:lnTo>
                    <a:lnTo>
                      <a:pt x="16356" y="28610"/>
                    </a:lnTo>
                    <a:lnTo>
                      <a:pt x="16219" y="27669"/>
                    </a:lnTo>
                    <a:lnTo>
                      <a:pt x="16071" y="26727"/>
                    </a:lnTo>
                    <a:lnTo>
                      <a:pt x="15897" y="25785"/>
                    </a:lnTo>
                    <a:lnTo>
                      <a:pt x="15724" y="24844"/>
                    </a:lnTo>
                    <a:lnTo>
                      <a:pt x="15526" y="23914"/>
                    </a:lnTo>
                    <a:lnTo>
                      <a:pt x="15315" y="22960"/>
                    </a:lnTo>
                    <a:lnTo>
                      <a:pt x="15080" y="22019"/>
                    </a:lnTo>
                    <a:lnTo>
                      <a:pt x="14832" y="21077"/>
                    </a:lnTo>
                    <a:lnTo>
                      <a:pt x="14572" y="20123"/>
                    </a:lnTo>
                    <a:lnTo>
                      <a:pt x="14287" y="19181"/>
                    </a:lnTo>
                    <a:lnTo>
                      <a:pt x="13989" y="18227"/>
                    </a:lnTo>
                    <a:lnTo>
                      <a:pt x="13679" y="17261"/>
                    </a:lnTo>
                    <a:lnTo>
                      <a:pt x="13345" y="16294"/>
                    </a:lnTo>
                    <a:lnTo>
                      <a:pt x="12998" y="15328"/>
                    </a:lnTo>
                    <a:lnTo>
                      <a:pt x="12626" y="14361"/>
                    </a:lnTo>
                    <a:lnTo>
                      <a:pt x="12242" y="13382"/>
                    </a:lnTo>
                    <a:lnTo>
                      <a:pt x="11908" y="12552"/>
                    </a:lnTo>
                    <a:lnTo>
                      <a:pt x="11573" y="11734"/>
                    </a:lnTo>
                    <a:lnTo>
                      <a:pt x="11226" y="10917"/>
                    </a:lnTo>
                    <a:lnTo>
                      <a:pt x="10867" y="10099"/>
                    </a:lnTo>
                    <a:lnTo>
                      <a:pt x="10495" y="9294"/>
                    </a:lnTo>
                    <a:lnTo>
                      <a:pt x="10123" y="8476"/>
                    </a:lnTo>
                    <a:lnTo>
                      <a:pt x="9343" y="6840"/>
                    </a:lnTo>
                    <a:lnTo>
                      <a:pt x="8525" y="5192"/>
                    </a:lnTo>
                    <a:lnTo>
                      <a:pt x="7670" y="3507"/>
                    </a:lnTo>
                    <a:lnTo>
                      <a:pt x="6765" y="1785"/>
                    </a:lnTo>
                    <a:lnTo>
                      <a:pt x="58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04;p38">
                <a:extLst>
                  <a:ext uri="{FF2B5EF4-FFF2-40B4-BE49-F238E27FC236}">
                    <a16:creationId xmlns:a16="http://schemas.microsoft.com/office/drawing/2014/main" id="{923FF1AB-2455-6610-5DDF-813A3E16D907}"/>
                  </a:ext>
                </a:extLst>
              </p:cNvPr>
              <p:cNvSpPr/>
              <p:nvPr/>
            </p:nvSpPr>
            <p:spPr>
              <a:xfrm>
                <a:off x="6893777" y="1971387"/>
                <a:ext cx="120605" cy="1183998"/>
              </a:xfrm>
              <a:custGeom>
                <a:avLst/>
                <a:gdLst/>
                <a:ahLst/>
                <a:cxnLst/>
                <a:rect l="l" t="t" r="r" b="b"/>
                <a:pathLst>
                  <a:path w="6196" h="60827" extrusionOk="0">
                    <a:moveTo>
                      <a:pt x="1747" y="1"/>
                    </a:moveTo>
                    <a:lnTo>
                      <a:pt x="1623" y="26"/>
                    </a:lnTo>
                    <a:lnTo>
                      <a:pt x="1487" y="50"/>
                    </a:lnTo>
                    <a:lnTo>
                      <a:pt x="1376" y="100"/>
                    </a:lnTo>
                    <a:lnTo>
                      <a:pt x="1252" y="150"/>
                    </a:lnTo>
                    <a:lnTo>
                      <a:pt x="1153" y="224"/>
                    </a:lnTo>
                    <a:lnTo>
                      <a:pt x="1041" y="298"/>
                    </a:lnTo>
                    <a:lnTo>
                      <a:pt x="954" y="373"/>
                    </a:lnTo>
                    <a:lnTo>
                      <a:pt x="868" y="472"/>
                    </a:lnTo>
                    <a:lnTo>
                      <a:pt x="793" y="571"/>
                    </a:lnTo>
                    <a:lnTo>
                      <a:pt x="719" y="682"/>
                    </a:lnTo>
                    <a:lnTo>
                      <a:pt x="669" y="794"/>
                    </a:lnTo>
                    <a:lnTo>
                      <a:pt x="620" y="918"/>
                    </a:lnTo>
                    <a:lnTo>
                      <a:pt x="595" y="1054"/>
                    </a:lnTo>
                    <a:lnTo>
                      <a:pt x="570" y="1178"/>
                    </a:lnTo>
                    <a:lnTo>
                      <a:pt x="459" y="2355"/>
                    </a:lnTo>
                    <a:lnTo>
                      <a:pt x="360" y="3520"/>
                    </a:lnTo>
                    <a:lnTo>
                      <a:pt x="273" y="4685"/>
                    </a:lnTo>
                    <a:lnTo>
                      <a:pt x="211" y="5849"/>
                    </a:lnTo>
                    <a:lnTo>
                      <a:pt x="149" y="7014"/>
                    </a:lnTo>
                    <a:lnTo>
                      <a:pt x="99" y="8191"/>
                    </a:lnTo>
                    <a:lnTo>
                      <a:pt x="62" y="9356"/>
                    </a:lnTo>
                    <a:lnTo>
                      <a:pt x="25" y="10520"/>
                    </a:lnTo>
                    <a:lnTo>
                      <a:pt x="13" y="11685"/>
                    </a:lnTo>
                    <a:lnTo>
                      <a:pt x="0" y="12862"/>
                    </a:lnTo>
                    <a:lnTo>
                      <a:pt x="0" y="14027"/>
                    </a:lnTo>
                    <a:lnTo>
                      <a:pt x="13" y="15192"/>
                    </a:lnTo>
                    <a:lnTo>
                      <a:pt x="37" y="16369"/>
                    </a:lnTo>
                    <a:lnTo>
                      <a:pt x="62" y="17534"/>
                    </a:lnTo>
                    <a:lnTo>
                      <a:pt x="137" y="19863"/>
                    </a:lnTo>
                    <a:lnTo>
                      <a:pt x="236" y="22192"/>
                    </a:lnTo>
                    <a:lnTo>
                      <a:pt x="360" y="24522"/>
                    </a:lnTo>
                    <a:lnTo>
                      <a:pt x="508" y="26839"/>
                    </a:lnTo>
                    <a:lnTo>
                      <a:pt x="669" y="29156"/>
                    </a:lnTo>
                    <a:lnTo>
                      <a:pt x="843" y="31461"/>
                    </a:lnTo>
                    <a:lnTo>
                      <a:pt x="1029" y="33765"/>
                    </a:lnTo>
                    <a:lnTo>
                      <a:pt x="1413" y="38337"/>
                    </a:lnTo>
                    <a:lnTo>
                      <a:pt x="1549" y="40047"/>
                    </a:lnTo>
                    <a:lnTo>
                      <a:pt x="1698" y="41596"/>
                    </a:lnTo>
                    <a:lnTo>
                      <a:pt x="1970" y="44359"/>
                    </a:lnTo>
                    <a:lnTo>
                      <a:pt x="2231" y="46788"/>
                    </a:lnTo>
                    <a:lnTo>
                      <a:pt x="2491" y="49018"/>
                    </a:lnTo>
                    <a:lnTo>
                      <a:pt x="2739" y="51236"/>
                    </a:lnTo>
                    <a:lnTo>
                      <a:pt x="2999" y="53640"/>
                    </a:lnTo>
                    <a:lnTo>
                      <a:pt x="3271" y="56391"/>
                    </a:lnTo>
                    <a:lnTo>
                      <a:pt x="3408" y="57927"/>
                    </a:lnTo>
                    <a:lnTo>
                      <a:pt x="3556" y="59612"/>
                    </a:lnTo>
                    <a:lnTo>
                      <a:pt x="3569" y="59748"/>
                    </a:lnTo>
                    <a:lnTo>
                      <a:pt x="3606" y="59860"/>
                    </a:lnTo>
                    <a:lnTo>
                      <a:pt x="3643" y="59984"/>
                    </a:lnTo>
                    <a:lnTo>
                      <a:pt x="3693" y="60095"/>
                    </a:lnTo>
                    <a:lnTo>
                      <a:pt x="3755" y="60207"/>
                    </a:lnTo>
                    <a:lnTo>
                      <a:pt x="3817" y="60306"/>
                    </a:lnTo>
                    <a:lnTo>
                      <a:pt x="3891" y="60393"/>
                    </a:lnTo>
                    <a:lnTo>
                      <a:pt x="3978" y="60479"/>
                    </a:lnTo>
                    <a:lnTo>
                      <a:pt x="4077" y="60554"/>
                    </a:lnTo>
                    <a:lnTo>
                      <a:pt x="4176" y="60628"/>
                    </a:lnTo>
                    <a:lnTo>
                      <a:pt x="4275" y="60690"/>
                    </a:lnTo>
                    <a:lnTo>
                      <a:pt x="4386" y="60740"/>
                    </a:lnTo>
                    <a:lnTo>
                      <a:pt x="4498" y="60777"/>
                    </a:lnTo>
                    <a:lnTo>
                      <a:pt x="4622" y="60802"/>
                    </a:lnTo>
                    <a:lnTo>
                      <a:pt x="4746" y="60814"/>
                    </a:lnTo>
                    <a:lnTo>
                      <a:pt x="4870" y="60826"/>
                    </a:lnTo>
                    <a:lnTo>
                      <a:pt x="4981" y="60826"/>
                    </a:lnTo>
                    <a:lnTo>
                      <a:pt x="5118" y="60802"/>
                    </a:lnTo>
                    <a:lnTo>
                      <a:pt x="5241" y="60777"/>
                    </a:lnTo>
                    <a:lnTo>
                      <a:pt x="5365" y="60727"/>
                    </a:lnTo>
                    <a:lnTo>
                      <a:pt x="5489" y="60678"/>
                    </a:lnTo>
                    <a:lnTo>
                      <a:pt x="5601" y="60603"/>
                    </a:lnTo>
                    <a:lnTo>
                      <a:pt x="5700" y="60529"/>
                    </a:lnTo>
                    <a:lnTo>
                      <a:pt x="5799" y="60455"/>
                    </a:lnTo>
                    <a:lnTo>
                      <a:pt x="5886" y="60356"/>
                    </a:lnTo>
                    <a:lnTo>
                      <a:pt x="5960" y="60256"/>
                    </a:lnTo>
                    <a:lnTo>
                      <a:pt x="6022" y="60145"/>
                    </a:lnTo>
                    <a:lnTo>
                      <a:pt x="6084" y="60033"/>
                    </a:lnTo>
                    <a:lnTo>
                      <a:pt x="6134" y="59909"/>
                    </a:lnTo>
                    <a:lnTo>
                      <a:pt x="6158" y="59786"/>
                    </a:lnTo>
                    <a:lnTo>
                      <a:pt x="6183" y="59662"/>
                    </a:lnTo>
                    <a:lnTo>
                      <a:pt x="6195" y="59525"/>
                    </a:lnTo>
                    <a:lnTo>
                      <a:pt x="6183" y="59389"/>
                    </a:lnTo>
                    <a:lnTo>
                      <a:pt x="6047" y="57692"/>
                    </a:lnTo>
                    <a:lnTo>
                      <a:pt x="5898" y="56143"/>
                    </a:lnTo>
                    <a:lnTo>
                      <a:pt x="5626" y="53380"/>
                    </a:lnTo>
                    <a:lnTo>
                      <a:pt x="5365" y="50951"/>
                    </a:lnTo>
                    <a:lnTo>
                      <a:pt x="5105" y="48721"/>
                    </a:lnTo>
                    <a:lnTo>
                      <a:pt x="4857" y="46503"/>
                    </a:lnTo>
                    <a:lnTo>
                      <a:pt x="4597" y="44099"/>
                    </a:lnTo>
                    <a:lnTo>
                      <a:pt x="4325" y="41348"/>
                    </a:lnTo>
                    <a:lnTo>
                      <a:pt x="4188" y="39812"/>
                    </a:lnTo>
                    <a:lnTo>
                      <a:pt x="4040" y="38127"/>
                    </a:lnTo>
                    <a:lnTo>
                      <a:pt x="3655" y="33592"/>
                    </a:lnTo>
                    <a:lnTo>
                      <a:pt x="3482" y="31312"/>
                    </a:lnTo>
                    <a:lnTo>
                      <a:pt x="3308" y="29020"/>
                    </a:lnTo>
                    <a:lnTo>
                      <a:pt x="3147" y="26740"/>
                    </a:lnTo>
                    <a:lnTo>
                      <a:pt x="2999" y="24435"/>
                    </a:lnTo>
                    <a:lnTo>
                      <a:pt x="2875" y="22143"/>
                    </a:lnTo>
                    <a:lnTo>
                      <a:pt x="2776" y="19838"/>
                    </a:lnTo>
                    <a:lnTo>
                      <a:pt x="2701" y="17534"/>
                    </a:lnTo>
                    <a:lnTo>
                      <a:pt x="2677" y="16381"/>
                    </a:lnTo>
                    <a:lnTo>
                      <a:pt x="2664" y="15229"/>
                    </a:lnTo>
                    <a:lnTo>
                      <a:pt x="2652" y="14077"/>
                    </a:lnTo>
                    <a:lnTo>
                      <a:pt x="2652" y="12924"/>
                    </a:lnTo>
                    <a:lnTo>
                      <a:pt x="2652" y="11772"/>
                    </a:lnTo>
                    <a:lnTo>
                      <a:pt x="2664" y="10620"/>
                    </a:lnTo>
                    <a:lnTo>
                      <a:pt x="2701" y="9480"/>
                    </a:lnTo>
                    <a:lnTo>
                      <a:pt x="2739" y="8327"/>
                    </a:lnTo>
                    <a:lnTo>
                      <a:pt x="2776" y="7175"/>
                    </a:lnTo>
                    <a:lnTo>
                      <a:pt x="2838" y="6023"/>
                    </a:lnTo>
                    <a:lnTo>
                      <a:pt x="2912" y="4883"/>
                    </a:lnTo>
                    <a:lnTo>
                      <a:pt x="2999" y="3730"/>
                    </a:lnTo>
                    <a:lnTo>
                      <a:pt x="3085" y="2591"/>
                    </a:lnTo>
                    <a:lnTo>
                      <a:pt x="3197" y="1451"/>
                    </a:lnTo>
                    <a:lnTo>
                      <a:pt x="3197" y="1314"/>
                    </a:lnTo>
                    <a:lnTo>
                      <a:pt x="3197" y="1178"/>
                    </a:lnTo>
                    <a:lnTo>
                      <a:pt x="3172" y="1054"/>
                    </a:lnTo>
                    <a:lnTo>
                      <a:pt x="3147" y="930"/>
                    </a:lnTo>
                    <a:lnTo>
                      <a:pt x="3098" y="806"/>
                    </a:lnTo>
                    <a:lnTo>
                      <a:pt x="3048" y="695"/>
                    </a:lnTo>
                    <a:lnTo>
                      <a:pt x="2974" y="583"/>
                    </a:lnTo>
                    <a:lnTo>
                      <a:pt x="2900" y="484"/>
                    </a:lnTo>
                    <a:lnTo>
                      <a:pt x="2825" y="385"/>
                    </a:lnTo>
                    <a:lnTo>
                      <a:pt x="2726" y="298"/>
                    </a:lnTo>
                    <a:lnTo>
                      <a:pt x="2627" y="224"/>
                    </a:lnTo>
                    <a:lnTo>
                      <a:pt x="2515" y="162"/>
                    </a:lnTo>
                    <a:lnTo>
                      <a:pt x="2404" y="100"/>
                    </a:lnTo>
                    <a:lnTo>
                      <a:pt x="2280" y="50"/>
                    </a:lnTo>
                    <a:lnTo>
                      <a:pt x="2144" y="26"/>
                    </a:lnTo>
                    <a:lnTo>
                      <a:pt x="20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05;p38">
                <a:extLst>
                  <a:ext uri="{FF2B5EF4-FFF2-40B4-BE49-F238E27FC236}">
                    <a16:creationId xmlns:a16="http://schemas.microsoft.com/office/drawing/2014/main" id="{DAA46ED5-1822-A462-0346-F6C7427B1BAD}"/>
                  </a:ext>
                </a:extLst>
              </p:cNvPr>
              <p:cNvSpPr/>
              <p:nvPr/>
            </p:nvSpPr>
            <p:spPr>
              <a:xfrm>
                <a:off x="6971911" y="1497458"/>
                <a:ext cx="62015" cy="43426"/>
              </a:xfrm>
              <a:custGeom>
                <a:avLst/>
                <a:gdLst/>
                <a:ahLst/>
                <a:cxnLst/>
                <a:rect l="l" t="t" r="r" b="b"/>
                <a:pathLst>
                  <a:path w="3186" h="2231" extrusionOk="0">
                    <a:moveTo>
                      <a:pt x="521" y="0"/>
                    </a:moveTo>
                    <a:lnTo>
                      <a:pt x="484" y="13"/>
                    </a:lnTo>
                    <a:lnTo>
                      <a:pt x="422" y="37"/>
                    </a:lnTo>
                    <a:lnTo>
                      <a:pt x="372" y="87"/>
                    </a:lnTo>
                    <a:lnTo>
                      <a:pt x="335" y="137"/>
                    </a:lnTo>
                    <a:lnTo>
                      <a:pt x="273" y="223"/>
                    </a:lnTo>
                    <a:lnTo>
                      <a:pt x="211" y="335"/>
                    </a:lnTo>
                    <a:lnTo>
                      <a:pt x="162" y="434"/>
                    </a:lnTo>
                    <a:lnTo>
                      <a:pt x="112" y="545"/>
                    </a:lnTo>
                    <a:lnTo>
                      <a:pt x="38" y="769"/>
                    </a:lnTo>
                    <a:lnTo>
                      <a:pt x="13" y="892"/>
                    </a:lnTo>
                    <a:lnTo>
                      <a:pt x="1" y="1004"/>
                    </a:lnTo>
                    <a:lnTo>
                      <a:pt x="1" y="1066"/>
                    </a:lnTo>
                    <a:lnTo>
                      <a:pt x="13" y="1140"/>
                    </a:lnTo>
                    <a:lnTo>
                      <a:pt x="26" y="1202"/>
                    </a:lnTo>
                    <a:lnTo>
                      <a:pt x="50" y="1227"/>
                    </a:lnTo>
                    <a:lnTo>
                      <a:pt x="75" y="1239"/>
                    </a:lnTo>
                    <a:lnTo>
                      <a:pt x="1364" y="1723"/>
                    </a:lnTo>
                    <a:lnTo>
                      <a:pt x="2640" y="2231"/>
                    </a:lnTo>
                    <a:lnTo>
                      <a:pt x="2702" y="2231"/>
                    </a:lnTo>
                    <a:lnTo>
                      <a:pt x="2764" y="2193"/>
                    </a:lnTo>
                    <a:lnTo>
                      <a:pt x="2813" y="2144"/>
                    </a:lnTo>
                    <a:lnTo>
                      <a:pt x="2851" y="2094"/>
                    </a:lnTo>
                    <a:lnTo>
                      <a:pt x="2913" y="2008"/>
                    </a:lnTo>
                    <a:lnTo>
                      <a:pt x="2974" y="1896"/>
                    </a:lnTo>
                    <a:lnTo>
                      <a:pt x="3024" y="1797"/>
                    </a:lnTo>
                    <a:lnTo>
                      <a:pt x="3074" y="1685"/>
                    </a:lnTo>
                    <a:lnTo>
                      <a:pt x="3148" y="1462"/>
                    </a:lnTo>
                    <a:lnTo>
                      <a:pt x="3173" y="1338"/>
                    </a:lnTo>
                    <a:lnTo>
                      <a:pt x="3185" y="1227"/>
                    </a:lnTo>
                    <a:lnTo>
                      <a:pt x="3185" y="1165"/>
                    </a:lnTo>
                    <a:lnTo>
                      <a:pt x="3173" y="1103"/>
                    </a:lnTo>
                    <a:lnTo>
                      <a:pt x="3160" y="1029"/>
                    </a:lnTo>
                    <a:lnTo>
                      <a:pt x="3136" y="1016"/>
                    </a:lnTo>
                    <a:lnTo>
                      <a:pt x="3111" y="992"/>
                    </a:lnTo>
                    <a:lnTo>
                      <a:pt x="1835" y="484"/>
                    </a:lnTo>
                    <a:lnTo>
                      <a:pt x="54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06;p38">
                <a:extLst>
                  <a:ext uri="{FF2B5EF4-FFF2-40B4-BE49-F238E27FC236}">
                    <a16:creationId xmlns:a16="http://schemas.microsoft.com/office/drawing/2014/main" id="{E8B699A8-138B-C8C0-10D7-2A208AB261B0}"/>
                  </a:ext>
                </a:extLst>
              </p:cNvPr>
              <p:cNvSpPr/>
              <p:nvPr/>
            </p:nvSpPr>
            <p:spPr>
              <a:xfrm>
                <a:off x="6291765" y="1497458"/>
                <a:ext cx="61762" cy="43426"/>
              </a:xfrm>
              <a:custGeom>
                <a:avLst/>
                <a:gdLst/>
                <a:ahLst/>
                <a:cxnLst/>
                <a:rect l="l" t="t" r="r" b="b"/>
                <a:pathLst>
                  <a:path w="3173" h="2231" extrusionOk="0">
                    <a:moveTo>
                      <a:pt x="3073" y="0"/>
                    </a:moveTo>
                    <a:lnTo>
                      <a:pt x="3036" y="13"/>
                    </a:lnTo>
                    <a:lnTo>
                      <a:pt x="1760" y="496"/>
                    </a:lnTo>
                    <a:lnTo>
                      <a:pt x="471" y="992"/>
                    </a:lnTo>
                    <a:lnTo>
                      <a:pt x="409" y="1041"/>
                    </a:lnTo>
                    <a:lnTo>
                      <a:pt x="347" y="1103"/>
                    </a:lnTo>
                    <a:lnTo>
                      <a:pt x="298" y="1165"/>
                    </a:lnTo>
                    <a:lnTo>
                      <a:pt x="248" y="1239"/>
                    </a:lnTo>
                    <a:lnTo>
                      <a:pt x="186" y="1338"/>
                    </a:lnTo>
                    <a:lnTo>
                      <a:pt x="137" y="1462"/>
                    </a:lnTo>
                    <a:lnTo>
                      <a:pt x="87" y="1586"/>
                    </a:lnTo>
                    <a:lnTo>
                      <a:pt x="50" y="1698"/>
                    </a:lnTo>
                    <a:lnTo>
                      <a:pt x="25" y="1822"/>
                    </a:lnTo>
                    <a:lnTo>
                      <a:pt x="13" y="1921"/>
                    </a:lnTo>
                    <a:lnTo>
                      <a:pt x="0" y="2020"/>
                    </a:lnTo>
                    <a:lnTo>
                      <a:pt x="0" y="2119"/>
                    </a:lnTo>
                    <a:lnTo>
                      <a:pt x="25" y="2193"/>
                    </a:lnTo>
                    <a:lnTo>
                      <a:pt x="38" y="2218"/>
                    </a:lnTo>
                    <a:lnTo>
                      <a:pt x="62" y="2231"/>
                    </a:lnTo>
                    <a:lnTo>
                      <a:pt x="124" y="2231"/>
                    </a:lnTo>
                    <a:lnTo>
                      <a:pt x="1400" y="1723"/>
                    </a:lnTo>
                    <a:lnTo>
                      <a:pt x="2689" y="1239"/>
                    </a:lnTo>
                    <a:lnTo>
                      <a:pt x="2763" y="1190"/>
                    </a:lnTo>
                    <a:lnTo>
                      <a:pt x="2825" y="1128"/>
                    </a:lnTo>
                    <a:lnTo>
                      <a:pt x="2875" y="1066"/>
                    </a:lnTo>
                    <a:lnTo>
                      <a:pt x="2912" y="992"/>
                    </a:lnTo>
                    <a:lnTo>
                      <a:pt x="2974" y="892"/>
                    </a:lnTo>
                    <a:lnTo>
                      <a:pt x="3036" y="769"/>
                    </a:lnTo>
                    <a:lnTo>
                      <a:pt x="3086" y="645"/>
                    </a:lnTo>
                    <a:lnTo>
                      <a:pt x="3123" y="533"/>
                    </a:lnTo>
                    <a:lnTo>
                      <a:pt x="3148" y="409"/>
                    </a:lnTo>
                    <a:lnTo>
                      <a:pt x="3160" y="310"/>
                    </a:lnTo>
                    <a:lnTo>
                      <a:pt x="3172" y="211"/>
                    </a:lnTo>
                    <a:lnTo>
                      <a:pt x="3160" y="124"/>
                    </a:lnTo>
                    <a:lnTo>
                      <a:pt x="3148" y="50"/>
                    </a:lnTo>
                    <a:lnTo>
                      <a:pt x="3135" y="25"/>
                    </a:lnTo>
                    <a:lnTo>
                      <a:pt x="3110"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07;p38">
                <a:extLst>
                  <a:ext uri="{FF2B5EF4-FFF2-40B4-BE49-F238E27FC236}">
                    <a16:creationId xmlns:a16="http://schemas.microsoft.com/office/drawing/2014/main" id="{DE47A79F-2C3A-6065-F2C7-087783F7C7E0}"/>
                  </a:ext>
                </a:extLst>
              </p:cNvPr>
              <p:cNvSpPr/>
              <p:nvPr/>
            </p:nvSpPr>
            <p:spPr>
              <a:xfrm>
                <a:off x="5478962" y="1928952"/>
                <a:ext cx="133394" cy="174621"/>
              </a:xfrm>
              <a:custGeom>
                <a:avLst/>
                <a:gdLst/>
                <a:ahLst/>
                <a:cxnLst/>
                <a:rect l="l" t="t" r="r" b="b"/>
                <a:pathLst>
                  <a:path w="6853" h="8971" extrusionOk="0">
                    <a:moveTo>
                      <a:pt x="1499" y="0"/>
                    </a:moveTo>
                    <a:lnTo>
                      <a:pt x="1375" y="13"/>
                    </a:lnTo>
                    <a:lnTo>
                      <a:pt x="1252" y="37"/>
                    </a:lnTo>
                    <a:lnTo>
                      <a:pt x="1128" y="62"/>
                    </a:lnTo>
                    <a:lnTo>
                      <a:pt x="1016" y="99"/>
                    </a:lnTo>
                    <a:lnTo>
                      <a:pt x="905" y="149"/>
                    </a:lnTo>
                    <a:lnTo>
                      <a:pt x="805" y="211"/>
                    </a:lnTo>
                    <a:lnTo>
                      <a:pt x="719" y="285"/>
                    </a:lnTo>
                    <a:lnTo>
                      <a:pt x="632" y="359"/>
                    </a:lnTo>
                    <a:lnTo>
                      <a:pt x="545" y="434"/>
                    </a:lnTo>
                    <a:lnTo>
                      <a:pt x="471" y="533"/>
                    </a:lnTo>
                    <a:lnTo>
                      <a:pt x="397" y="620"/>
                    </a:lnTo>
                    <a:lnTo>
                      <a:pt x="335" y="731"/>
                    </a:lnTo>
                    <a:lnTo>
                      <a:pt x="273" y="830"/>
                    </a:lnTo>
                    <a:lnTo>
                      <a:pt x="174" y="1066"/>
                    </a:lnTo>
                    <a:lnTo>
                      <a:pt x="99" y="1314"/>
                    </a:lnTo>
                    <a:lnTo>
                      <a:pt x="50" y="1574"/>
                    </a:lnTo>
                    <a:lnTo>
                      <a:pt x="12" y="1834"/>
                    </a:lnTo>
                    <a:lnTo>
                      <a:pt x="0" y="2107"/>
                    </a:lnTo>
                    <a:lnTo>
                      <a:pt x="0" y="2379"/>
                    </a:lnTo>
                    <a:lnTo>
                      <a:pt x="25" y="2639"/>
                    </a:lnTo>
                    <a:lnTo>
                      <a:pt x="62" y="2900"/>
                    </a:lnTo>
                    <a:lnTo>
                      <a:pt x="124" y="3135"/>
                    </a:lnTo>
                    <a:lnTo>
                      <a:pt x="186" y="3358"/>
                    </a:lnTo>
                    <a:lnTo>
                      <a:pt x="285" y="3569"/>
                    </a:lnTo>
                    <a:lnTo>
                      <a:pt x="359" y="3717"/>
                    </a:lnTo>
                    <a:lnTo>
                      <a:pt x="459" y="3866"/>
                    </a:lnTo>
                    <a:lnTo>
                      <a:pt x="582" y="3990"/>
                    </a:lnTo>
                    <a:lnTo>
                      <a:pt x="706" y="4114"/>
                    </a:lnTo>
                    <a:lnTo>
                      <a:pt x="843" y="4225"/>
                    </a:lnTo>
                    <a:lnTo>
                      <a:pt x="991" y="4324"/>
                    </a:lnTo>
                    <a:lnTo>
                      <a:pt x="1140" y="4411"/>
                    </a:lnTo>
                    <a:lnTo>
                      <a:pt x="1301" y="4486"/>
                    </a:lnTo>
                    <a:lnTo>
                      <a:pt x="1462" y="4535"/>
                    </a:lnTo>
                    <a:lnTo>
                      <a:pt x="1623" y="4572"/>
                    </a:lnTo>
                    <a:lnTo>
                      <a:pt x="1797" y="4597"/>
                    </a:lnTo>
                    <a:lnTo>
                      <a:pt x="1958" y="4597"/>
                    </a:lnTo>
                    <a:lnTo>
                      <a:pt x="2119" y="4572"/>
                    </a:lnTo>
                    <a:lnTo>
                      <a:pt x="2280" y="4535"/>
                    </a:lnTo>
                    <a:lnTo>
                      <a:pt x="2429" y="4473"/>
                    </a:lnTo>
                    <a:lnTo>
                      <a:pt x="2577" y="4386"/>
                    </a:lnTo>
                    <a:lnTo>
                      <a:pt x="2466" y="4461"/>
                    </a:lnTo>
                    <a:lnTo>
                      <a:pt x="2367" y="4547"/>
                    </a:lnTo>
                    <a:lnTo>
                      <a:pt x="2268" y="4634"/>
                    </a:lnTo>
                    <a:lnTo>
                      <a:pt x="2181" y="4733"/>
                    </a:lnTo>
                    <a:lnTo>
                      <a:pt x="2094" y="4845"/>
                    </a:lnTo>
                    <a:lnTo>
                      <a:pt x="2020" y="4956"/>
                    </a:lnTo>
                    <a:lnTo>
                      <a:pt x="1958" y="5080"/>
                    </a:lnTo>
                    <a:lnTo>
                      <a:pt x="1896" y="5204"/>
                    </a:lnTo>
                    <a:lnTo>
                      <a:pt x="1846" y="5328"/>
                    </a:lnTo>
                    <a:lnTo>
                      <a:pt x="1809" y="5464"/>
                    </a:lnTo>
                    <a:lnTo>
                      <a:pt x="1784" y="5601"/>
                    </a:lnTo>
                    <a:lnTo>
                      <a:pt x="1760" y="5737"/>
                    </a:lnTo>
                    <a:lnTo>
                      <a:pt x="1747" y="5873"/>
                    </a:lnTo>
                    <a:lnTo>
                      <a:pt x="1747" y="6010"/>
                    </a:lnTo>
                    <a:lnTo>
                      <a:pt x="1747" y="6146"/>
                    </a:lnTo>
                    <a:lnTo>
                      <a:pt x="1760" y="6282"/>
                    </a:lnTo>
                    <a:lnTo>
                      <a:pt x="1784" y="6418"/>
                    </a:lnTo>
                    <a:lnTo>
                      <a:pt x="1809" y="6542"/>
                    </a:lnTo>
                    <a:lnTo>
                      <a:pt x="1896" y="6803"/>
                    </a:lnTo>
                    <a:lnTo>
                      <a:pt x="1995" y="7063"/>
                    </a:lnTo>
                    <a:lnTo>
                      <a:pt x="2131" y="7298"/>
                    </a:lnTo>
                    <a:lnTo>
                      <a:pt x="2280" y="7521"/>
                    </a:lnTo>
                    <a:lnTo>
                      <a:pt x="2453" y="7744"/>
                    </a:lnTo>
                    <a:lnTo>
                      <a:pt x="2639" y="7942"/>
                    </a:lnTo>
                    <a:lnTo>
                      <a:pt x="2825" y="8141"/>
                    </a:lnTo>
                    <a:lnTo>
                      <a:pt x="2961" y="8252"/>
                    </a:lnTo>
                    <a:lnTo>
                      <a:pt x="3098" y="8351"/>
                    </a:lnTo>
                    <a:lnTo>
                      <a:pt x="3234" y="8463"/>
                    </a:lnTo>
                    <a:lnTo>
                      <a:pt x="3383" y="8550"/>
                    </a:lnTo>
                    <a:lnTo>
                      <a:pt x="3531" y="8636"/>
                    </a:lnTo>
                    <a:lnTo>
                      <a:pt x="3692" y="8711"/>
                    </a:lnTo>
                    <a:lnTo>
                      <a:pt x="3841" y="8785"/>
                    </a:lnTo>
                    <a:lnTo>
                      <a:pt x="4002" y="8847"/>
                    </a:lnTo>
                    <a:lnTo>
                      <a:pt x="4176" y="8897"/>
                    </a:lnTo>
                    <a:lnTo>
                      <a:pt x="4337" y="8934"/>
                    </a:lnTo>
                    <a:lnTo>
                      <a:pt x="4498" y="8959"/>
                    </a:lnTo>
                    <a:lnTo>
                      <a:pt x="4671" y="8971"/>
                    </a:lnTo>
                    <a:lnTo>
                      <a:pt x="4832" y="8971"/>
                    </a:lnTo>
                    <a:lnTo>
                      <a:pt x="4994" y="8959"/>
                    </a:lnTo>
                    <a:lnTo>
                      <a:pt x="5167" y="8921"/>
                    </a:lnTo>
                    <a:lnTo>
                      <a:pt x="5328" y="8884"/>
                    </a:lnTo>
                    <a:lnTo>
                      <a:pt x="5440" y="8835"/>
                    </a:lnTo>
                    <a:lnTo>
                      <a:pt x="5551" y="8785"/>
                    </a:lnTo>
                    <a:lnTo>
                      <a:pt x="5663" y="8735"/>
                    </a:lnTo>
                    <a:lnTo>
                      <a:pt x="5762" y="8661"/>
                    </a:lnTo>
                    <a:lnTo>
                      <a:pt x="5948" y="8525"/>
                    </a:lnTo>
                    <a:lnTo>
                      <a:pt x="6133" y="8351"/>
                    </a:lnTo>
                    <a:lnTo>
                      <a:pt x="6282" y="8166"/>
                    </a:lnTo>
                    <a:lnTo>
                      <a:pt x="6431" y="7967"/>
                    </a:lnTo>
                    <a:lnTo>
                      <a:pt x="6542" y="7744"/>
                    </a:lnTo>
                    <a:lnTo>
                      <a:pt x="6641" y="7521"/>
                    </a:lnTo>
                    <a:lnTo>
                      <a:pt x="6716" y="7298"/>
                    </a:lnTo>
                    <a:lnTo>
                      <a:pt x="6778" y="7063"/>
                    </a:lnTo>
                    <a:lnTo>
                      <a:pt x="6815" y="6815"/>
                    </a:lnTo>
                    <a:lnTo>
                      <a:pt x="6840" y="6580"/>
                    </a:lnTo>
                    <a:lnTo>
                      <a:pt x="6852" y="6332"/>
                    </a:lnTo>
                    <a:lnTo>
                      <a:pt x="6852" y="6084"/>
                    </a:lnTo>
                    <a:lnTo>
                      <a:pt x="6840" y="5848"/>
                    </a:lnTo>
                    <a:lnTo>
                      <a:pt x="6827" y="5601"/>
                    </a:lnTo>
                    <a:lnTo>
                      <a:pt x="6790" y="5328"/>
                    </a:lnTo>
                    <a:lnTo>
                      <a:pt x="6741" y="5055"/>
                    </a:lnTo>
                    <a:lnTo>
                      <a:pt x="6691" y="4783"/>
                    </a:lnTo>
                    <a:lnTo>
                      <a:pt x="6629" y="4523"/>
                    </a:lnTo>
                    <a:lnTo>
                      <a:pt x="6555" y="4250"/>
                    </a:lnTo>
                    <a:lnTo>
                      <a:pt x="6468" y="3990"/>
                    </a:lnTo>
                    <a:lnTo>
                      <a:pt x="6369" y="3730"/>
                    </a:lnTo>
                    <a:lnTo>
                      <a:pt x="6270" y="3482"/>
                    </a:lnTo>
                    <a:lnTo>
                      <a:pt x="6146" y="3222"/>
                    </a:lnTo>
                    <a:lnTo>
                      <a:pt x="6022" y="2986"/>
                    </a:lnTo>
                    <a:lnTo>
                      <a:pt x="5886" y="2751"/>
                    </a:lnTo>
                    <a:lnTo>
                      <a:pt x="5737" y="2515"/>
                    </a:lnTo>
                    <a:lnTo>
                      <a:pt x="5576" y="2292"/>
                    </a:lnTo>
                    <a:lnTo>
                      <a:pt x="5415" y="2069"/>
                    </a:lnTo>
                    <a:lnTo>
                      <a:pt x="5229" y="1871"/>
                    </a:lnTo>
                    <a:lnTo>
                      <a:pt x="5043" y="1660"/>
                    </a:lnTo>
                    <a:lnTo>
                      <a:pt x="4882" y="1512"/>
                    </a:lnTo>
                    <a:lnTo>
                      <a:pt x="4696" y="1351"/>
                    </a:lnTo>
                    <a:lnTo>
                      <a:pt x="4485" y="1177"/>
                    </a:lnTo>
                    <a:lnTo>
                      <a:pt x="4262" y="1016"/>
                    </a:lnTo>
                    <a:lnTo>
                      <a:pt x="4027" y="855"/>
                    </a:lnTo>
                    <a:lnTo>
                      <a:pt x="3779" y="706"/>
                    </a:lnTo>
                    <a:lnTo>
                      <a:pt x="3519" y="558"/>
                    </a:lnTo>
                    <a:lnTo>
                      <a:pt x="3246" y="421"/>
                    </a:lnTo>
                    <a:lnTo>
                      <a:pt x="2974" y="297"/>
                    </a:lnTo>
                    <a:lnTo>
                      <a:pt x="2701" y="198"/>
                    </a:lnTo>
                    <a:lnTo>
                      <a:pt x="2429" y="112"/>
                    </a:lnTo>
                    <a:lnTo>
                      <a:pt x="2156" y="50"/>
                    </a:lnTo>
                    <a:lnTo>
                      <a:pt x="1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08;p38">
                <a:extLst>
                  <a:ext uri="{FF2B5EF4-FFF2-40B4-BE49-F238E27FC236}">
                    <a16:creationId xmlns:a16="http://schemas.microsoft.com/office/drawing/2014/main" id="{6BD130D3-3991-A8A3-7979-DF9A7E75973F}"/>
                  </a:ext>
                </a:extLst>
              </p:cNvPr>
              <p:cNvSpPr/>
              <p:nvPr/>
            </p:nvSpPr>
            <p:spPr>
              <a:xfrm>
                <a:off x="6116420" y="1941001"/>
                <a:ext cx="133627" cy="174640"/>
              </a:xfrm>
              <a:custGeom>
                <a:avLst/>
                <a:gdLst/>
                <a:ahLst/>
                <a:cxnLst/>
                <a:rect l="l" t="t" r="r" b="b"/>
                <a:pathLst>
                  <a:path w="6865" h="8972" extrusionOk="0">
                    <a:moveTo>
                      <a:pt x="5242" y="1"/>
                    </a:moveTo>
                    <a:lnTo>
                      <a:pt x="4981" y="13"/>
                    </a:lnTo>
                    <a:lnTo>
                      <a:pt x="4709" y="50"/>
                    </a:lnTo>
                    <a:lnTo>
                      <a:pt x="4436" y="112"/>
                    </a:lnTo>
                    <a:lnTo>
                      <a:pt x="4164" y="199"/>
                    </a:lnTo>
                    <a:lnTo>
                      <a:pt x="3879" y="310"/>
                    </a:lnTo>
                    <a:lnTo>
                      <a:pt x="3606" y="422"/>
                    </a:lnTo>
                    <a:lnTo>
                      <a:pt x="3346" y="558"/>
                    </a:lnTo>
                    <a:lnTo>
                      <a:pt x="3086" y="707"/>
                    </a:lnTo>
                    <a:lnTo>
                      <a:pt x="2825" y="868"/>
                    </a:lnTo>
                    <a:lnTo>
                      <a:pt x="2590" y="1029"/>
                    </a:lnTo>
                    <a:lnTo>
                      <a:pt x="2367" y="1190"/>
                    </a:lnTo>
                    <a:lnTo>
                      <a:pt x="2156" y="1351"/>
                    </a:lnTo>
                    <a:lnTo>
                      <a:pt x="1970" y="1512"/>
                    </a:lnTo>
                    <a:lnTo>
                      <a:pt x="1809" y="1673"/>
                    </a:lnTo>
                    <a:lnTo>
                      <a:pt x="1624" y="1872"/>
                    </a:lnTo>
                    <a:lnTo>
                      <a:pt x="1450" y="2082"/>
                    </a:lnTo>
                    <a:lnTo>
                      <a:pt x="1277" y="2293"/>
                    </a:lnTo>
                    <a:lnTo>
                      <a:pt x="1116" y="2516"/>
                    </a:lnTo>
                    <a:lnTo>
                      <a:pt x="979" y="2751"/>
                    </a:lnTo>
                    <a:lnTo>
                      <a:pt x="831" y="2987"/>
                    </a:lnTo>
                    <a:lnTo>
                      <a:pt x="707" y="3235"/>
                    </a:lnTo>
                    <a:lnTo>
                      <a:pt x="595" y="3482"/>
                    </a:lnTo>
                    <a:lnTo>
                      <a:pt x="484" y="3743"/>
                    </a:lnTo>
                    <a:lnTo>
                      <a:pt x="397" y="3990"/>
                    </a:lnTo>
                    <a:lnTo>
                      <a:pt x="310" y="4263"/>
                    </a:lnTo>
                    <a:lnTo>
                      <a:pt x="236" y="4523"/>
                    </a:lnTo>
                    <a:lnTo>
                      <a:pt x="161" y="4796"/>
                    </a:lnTo>
                    <a:lnTo>
                      <a:pt x="112" y="5056"/>
                    </a:lnTo>
                    <a:lnTo>
                      <a:pt x="62" y="5329"/>
                    </a:lnTo>
                    <a:lnTo>
                      <a:pt x="38" y="5601"/>
                    </a:lnTo>
                    <a:lnTo>
                      <a:pt x="13" y="5849"/>
                    </a:lnTo>
                    <a:lnTo>
                      <a:pt x="0" y="6097"/>
                    </a:lnTo>
                    <a:lnTo>
                      <a:pt x="0" y="6345"/>
                    </a:lnTo>
                    <a:lnTo>
                      <a:pt x="13" y="6580"/>
                    </a:lnTo>
                    <a:lnTo>
                      <a:pt x="38" y="6828"/>
                    </a:lnTo>
                    <a:lnTo>
                      <a:pt x="87" y="7063"/>
                    </a:lnTo>
                    <a:lnTo>
                      <a:pt x="137" y="7299"/>
                    </a:lnTo>
                    <a:lnTo>
                      <a:pt x="211" y="7534"/>
                    </a:lnTo>
                    <a:lnTo>
                      <a:pt x="310" y="7757"/>
                    </a:lnTo>
                    <a:lnTo>
                      <a:pt x="434" y="7968"/>
                    </a:lnTo>
                    <a:lnTo>
                      <a:pt x="570" y="8166"/>
                    </a:lnTo>
                    <a:lnTo>
                      <a:pt x="731" y="8364"/>
                    </a:lnTo>
                    <a:lnTo>
                      <a:pt x="905" y="8525"/>
                    </a:lnTo>
                    <a:lnTo>
                      <a:pt x="1103" y="8674"/>
                    </a:lnTo>
                    <a:lnTo>
                      <a:pt x="1202" y="8736"/>
                    </a:lnTo>
                    <a:lnTo>
                      <a:pt x="1301" y="8798"/>
                    </a:lnTo>
                    <a:lnTo>
                      <a:pt x="1413" y="8848"/>
                    </a:lnTo>
                    <a:lnTo>
                      <a:pt x="1537" y="8885"/>
                    </a:lnTo>
                    <a:lnTo>
                      <a:pt x="1698" y="8934"/>
                    </a:lnTo>
                    <a:lnTo>
                      <a:pt x="1859" y="8959"/>
                    </a:lnTo>
                    <a:lnTo>
                      <a:pt x="2020" y="8971"/>
                    </a:lnTo>
                    <a:lnTo>
                      <a:pt x="2194" y="8971"/>
                    </a:lnTo>
                    <a:lnTo>
                      <a:pt x="2355" y="8959"/>
                    </a:lnTo>
                    <a:lnTo>
                      <a:pt x="2528" y="8934"/>
                    </a:lnTo>
                    <a:lnTo>
                      <a:pt x="2689" y="8897"/>
                    </a:lnTo>
                    <a:lnTo>
                      <a:pt x="2850" y="8848"/>
                    </a:lnTo>
                    <a:lnTo>
                      <a:pt x="3011" y="8798"/>
                    </a:lnTo>
                    <a:lnTo>
                      <a:pt x="3172" y="8724"/>
                    </a:lnTo>
                    <a:lnTo>
                      <a:pt x="3321" y="8649"/>
                    </a:lnTo>
                    <a:lnTo>
                      <a:pt x="3470" y="8563"/>
                    </a:lnTo>
                    <a:lnTo>
                      <a:pt x="3618" y="8463"/>
                    </a:lnTo>
                    <a:lnTo>
                      <a:pt x="3755" y="8364"/>
                    </a:lnTo>
                    <a:lnTo>
                      <a:pt x="3891" y="8253"/>
                    </a:lnTo>
                    <a:lnTo>
                      <a:pt x="4027" y="8141"/>
                    </a:lnTo>
                    <a:lnTo>
                      <a:pt x="4226" y="7955"/>
                    </a:lnTo>
                    <a:lnTo>
                      <a:pt x="4411" y="7745"/>
                    </a:lnTo>
                    <a:lnTo>
                      <a:pt x="4573" y="7534"/>
                    </a:lnTo>
                    <a:lnTo>
                      <a:pt x="4734" y="7299"/>
                    </a:lnTo>
                    <a:lnTo>
                      <a:pt x="4857" y="7063"/>
                    </a:lnTo>
                    <a:lnTo>
                      <a:pt x="4969" y="6815"/>
                    </a:lnTo>
                    <a:lnTo>
                      <a:pt x="5043" y="6555"/>
                    </a:lnTo>
                    <a:lnTo>
                      <a:pt x="5081" y="6419"/>
                    </a:lnTo>
                    <a:lnTo>
                      <a:pt x="5093" y="6283"/>
                    </a:lnTo>
                    <a:lnTo>
                      <a:pt x="5105" y="6146"/>
                    </a:lnTo>
                    <a:lnTo>
                      <a:pt x="5118" y="6010"/>
                    </a:lnTo>
                    <a:lnTo>
                      <a:pt x="5118" y="5874"/>
                    </a:lnTo>
                    <a:lnTo>
                      <a:pt x="5093" y="5737"/>
                    </a:lnTo>
                    <a:lnTo>
                      <a:pt x="5081" y="5601"/>
                    </a:lnTo>
                    <a:lnTo>
                      <a:pt x="5043" y="5465"/>
                    </a:lnTo>
                    <a:lnTo>
                      <a:pt x="5006" y="5341"/>
                    </a:lnTo>
                    <a:lnTo>
                      <a:pt x="4957" y="5205"/>
                    </a:lnTo>
                    <a:lnTo>
                      <a:pt x="4907" y="5081"/>
                    </a:lnTo>
                    <a:lnTo>
                      <a:pt x="4833" y="4969"/>
                    </a:lnTo>
                    <a:lnTo>
                      <a:pt x="4758" y="4845"/>
                    </a:lnTo>
                    <a:lnTo>
                      <a:pt x="4684" y="4746"/>
                    </a:lnTo>
                    <a:lnTo>
                      <a:pt x="4597" y="4647"/>
                    </a:lnTo>
                    <a:lnTo>
                      <a:pt x="4498" y="4548"/>
                    </a:lnTo>
                    <a:lnTo>
                      <a:pt x="4387" y="4461"/>
                    </a:lnTo>
                    <a:lnTo>
                      <a:pt x="4275" y="4387"/>
                    </a:lnTo>
                    <a:lnTo>
                      <a:pt x="4424" y="4474"/>
                    </a:lnTo>
                    <a:lnTo>
                      <a:pt x="4573" y="4536"/>
                    </a:lnTo>
                    <a:lnTo>
                      <a:pt x="4734" y="4573"/>
                    </a:lnTo>
                    <a:lnTo>
                      <a:pt x="4895" y="4598"/>
                    </a:lnTo>
                    <a:lnTo>
                      <a:pt x="5068" y="4598"/>
                    </a:lnTo>
                    <a:lnTo>
                      <a:pt x="5229" y="4573"/>
                    </a:lnTo>
                    <a:lnTo>
                      <a:pt x="5403" y="4536"/>
                    </a:lnTo>
                    <a:lnTo>
                      <a:pt x="5564" y="4486"/>
                    </a:lnTo>
                    <a:lnTo>
                      <a:pt x="5712" y="4412"/>
                    </a:lnTo>
                    <a:lnTo>
                      <a:pt x="5874" y="4337"/>
                    </a:lnTo>
                    <a:lnTo>
                      <a:pt x="6022" y="4238"/>
                    </a:lnTo>
                    <a:lnTo>
                      <a:pt x="6158" y="4127"/>
                    </a:lnTo>
                    <a:lnTo>
                      <a:pt x="6282" y="4003"/>
                    </a:lnTo>
                    <a:lnTo>
                      <a:pt x="6394" y="3867"/>
                    </a:lnTo>
                    <a:lnTo>
                      <a:pt x="6493" y="3718"/>
                    </a:lnTo>
                    <a:lnTo>
                      <a:pt x="6580" y="3569"/>
                    </a:lnTo>
                    <a:lnTo>
                      <a:pt x="6667" y="3371"/>
                    </a:lnTo>
                    <a:lnTo>
                      <a:pt x="6741" y="3148"/>
                    </a:lnTo>
                    <a:lnTo>
                      <a:pt x="6790" y="2900"/>
                    </a:lnTo>
                    <a:lnTo>
                      <a:pt x="6828" y="2640"/>
                    </a:lnTo>
                    <a:lnTo>
                      <a:pt x="6852" y="2380"/>
                    </a:lnTo>
                    <a:lnTo>
                      <a:pt x="6865" y="2107"/>
                    </a:lnTo>
                    <a:lnTo>
                      <a:pt x="6840" y="1847"/>
                    </a:lnTo>
                    <a:lnTo>
                      <a:pt x="6815" y="1574"/>
                    </a:lnTo>
                    <a:lnTo>
                      <a:pt x="6753" y="1314"/>
                    </a:lnTo>
                    <a:lnTo>
                      <a:pt x="6679" y="1066"/>
                    </a:lnTo>
                    <a:lnTo>
                      <a:pt x="6580" y="843"/>
                    </a:lnTo>
                    <a:lnTo>
                      <a:pt x="6518" y="732"/>
                    </a:lnTo>
                    <a:lnTo>
                      <a:pt x="6456" y="633"/>
                    </a:lnTo>
                    <a:lnTo>
                      <a:pt x="6382" y="533"/>
                    </a:lnTo>
                    <a:lnTo>
                      <a:pt x="6307" y="447"/>
                    </a:lnTo>
                    <a:lnTo>
                      <a:pt x="6233" y="360"/>
                    </a:lnTo>
                    <a:lnTo>
                      <a:pt x="6146" y="286"/>
                    </a:lnTo>
                    <a:lnTo>
                      <a:pt x="6047" y="224"/>
                    </a:lnTo>
                    <a:lnTo>
                      <a:pt x="5948" y="162"/>
                    </a:lnTo>
                    <a:lnTo>
                      <a:pt x="5836" y="112"/>
                    </a:lnTo>
                    <a:lnTo>
                      <a:pt x="5725" y="75"/>
                    </a:lnTo>
                    <a:lnTo>
                      <a:pt x="5613" y="38"/>
                    </a:lnTo>
                    <a:lnTo>
                      <a:pt x="5489" y="13"/>
                    </a:lnTo>
                    <a:lnTo>
                      <a:pt x="53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09;p38">
                <a:extLst>
                  <a:ext uri="{FF2B5EF4-FFF2-40B4-BE49-F238E27FC236}">
                    <a16:creationId xmlns:a16="http://schemas.microsoft.com/office/drawing/2014/main" id="{C5B9E32D-E16F-67BB-0423-AAAAF4D5F4D1}"/>
                  </a:ext>
                </a:extLst>
              </p:cNvPr>
              <p:cNvSpPr/>
              <p:nvPr/>
            </p:nvSpPr>
            <p:spPr>
              <a:xfrm>
                <a:off x="5523811" y="1379262"/>
                <a:ext cx="677265" cy="548232"/>
              </a:xfrm>
              <a:custGeom>
                <a:avLst/>
                <a:gdLst/>
                <a:ahLst/>
                <a:cxnLst/>
                <a:rect l="l" t="t" r="r" b="b"/>
                <a:pathLst>
                  <a:path w="34794" h="28165" extrusionOk="0">
                    <a:moveTo>
                      <a:pt x="16951" y="1"/>
                    </a:moveTo>
                    <a:lnTo>
                      <a:pt x="16505" y="13"/>
                    </a:lnTo>
                    <a:lnTo>
                      <a:pt x="16059" y="38"/>
                    </a:lnTo>
                    <a:lnTo>
                      <a:pt x="15625" y="75"/>
                    </a:lnTo>
                    <a:lnTo>
                      <a:pt x="15179" y="112"/>
                    </a:lnTo>
                    <a:lnTo>
                      <a:pt x="14746" y="162"/>
                    </a:lnTo>
                    <a:lnTo>
                      <a:pt x="14324" y="224"/>
                    </a:lnTo>
                    <a:lnTo>
                      <a:pt x="13891" y="286"/>
                    </a:lnTo>
                    <a:lnTo>
                      <a:pt x="13469" y="360"/>
                    </a:lnTo>
                    <a:lnTo>
                      <a:pt x="13048" y="447"/>
                    </a:lnTo>
                    <a:lnTo>
                      <a:pt x="12639" y="534"/>
                    </a:lnTo>
                    <a:lnTo>
                      <a:pt x="12230" y="633"/>
                    </a:lnTo>
                    <a:lnTo>
                      <a:pt x="11821" y="744"/>
                    </a:lnTo>
                    <a:lnTo>
                      <a:pt x="11425" y="856"/>
                    </a:lnTo>
                    <a:lnTo>
                      <a:pt x="11028" y="980"/>
                    </a:lnTo>
                    <a:lnTo>
                      <a:pt x="10632" y="1104"/>
                    </a:lnTo>
                    <a:lnTo>
                      <a:pt x="10248" y="1240"/>
                    </a:lnTo>
                    <a:lnTo>
                      <a:pt x="9864" y="1389"/>
                    </a:lnTo>
                    <a:lnTo>
                      <a:pt x="9480" y="1537"/>
                    </a:lnTo>
                    <a:lnTo>
                      <a:pt x="9108" y="1698"/>
                    </a:lnTo>
                    <a:lnTo>
                      <a:pt x="8748" y="1872"/>
                    </a:lnTo>
                    <a:lnTo>
                      <a:pt x="8377" y="2045"/>
                    </a:lnTo>
                    <a:lnTo>
                      <a:pt x="8030" y="2219"/>
                    </a:lnTo>
                    <a:lnTo>
                      <a:pt x="7671" y="2405"/>
                    </a:lnTo>
                    <a:lnTo>
                      <a:pt x="7336" y="2603"/>
                    </a:lnTo>
                    <a:lnTo>
                      <a:pt x="6989" y="2801"/>
                    </a:lnTo>
                    <a:lnTo>
                      <a:pt x="6667" y="2999"/>
                    </a:lnTo>
                    <a:lnTo>
                      <a:pt x="6332" y="3222"/>
                    </a:lnTo>
                    <a:lnTo>
                      <a:pt x="6023" y="3433"/>
                    </a:lnTo>
                    <a:lnTo>
                      <a:pt x="5700" y="3656"/>
                    </a:lnTo>
                    <a:lnTo>
                      <a:pt x="5403" y="3892"/>
                    </a:lnTo>
                    <a:lnTo>
                      <a:pt x="5106" y="4127"/>
                    </a:lnTo>
                    <a:lnTo>
                      <a:pt x="4808" y="4362"/>
                    </a:lnTo>
                    <a:lnTo>
                      <a:pt x="4523" y="4610"/>
                    </a:lnTo>
                    <a:lnTo>
                      <a:pt x="4251" y="4870"/>
                    </a:lnTo>
                    <a:lnTo>
                      <a:pt x="3978" y="5131"/>
                    </a:lnTo>
                    <a:lnTo>
                      <a:pt x="3718" y="5391"/>
                    </a:lnTo>
                    <a:lnTo>
                      <a:pt x="3458" y="5663"/>
                    </a:lnTo>
                    <a:lnTo>
                      <a:pt x="3210" y="5936"/>
                    </a:lnTo>
                    <a:lnTo>
                      <a:pt x="2974" y="6209"/>
                    </a:lnTo>
                    <a:lnTo>
                      <a:pt x="2751" y="6494"/>
                    </a:lnTo>
                    <a:lnTo>
                      <a:pt x="2528" y="6779"/>
                    </a:lnTo>
                    <a:lnTo>
                      <a:pt x="2305" y="7076"/>
                    </a:lnTo>
                    <a:lnTo>
                      <a:pt x="2107" y="7373"/>
                    </a:lnTo>
                    <a:lnTo>
                      <a:pt x="1909" y="7671"/>
                    </a:lnTo>
                    <a:lnTo>
                      <a:pt x="1723" y="7980"/>
                    </a:lnTo>
                    <a:lnTo>
                      <a:pt x="1537" y="8290"/>
                    </a:lnTo>
                    <a:lnTo>
                      <a:pt x="1376" y="8600"/>
                    </a:lnTo>
                    <a:lnTo>
                      <a:pt x="1215" y="8922"/>
                    </a:lnTo>
                    <a:lnTo>
                      <a:pt x="1066" y="9244"/>
                    </a:lnTo>
                    <a:lnTo>
                      <a:pt x="918" y="9566"/>
                    </a:lnTo>
                    <a:lnTo>
                      <a:pt x="794" y="9901"/>
                    </a:lnTo>
                    <a:lnTo>
                      <a:pt x="670" y="10223"/>
                    </a:lnTo>
                    <a:lnTo>
                      <a:pt x="558" y="10570"/>
                    </a:lnTo>
                    <a:lnTo>
                      <a:pt x="447" y="10905"/>
                    </a:lnTo>
                    <a:lnTo>
                      <a:pt x="360" y="11252"/>
                    </a:lnTo>
                    <a:lnTo>
                      <a:pt x="273" y="11586"/>
                    </a:lnTo>
                    <a:lnTo>
                      <a:pt x="211" y="11945"/>
                    </a:lnTo>
                    <a:lnTo>
                      <a:pt x="149" y="12292"/>
                    </a:lnTo>
                    <a:lnTo>
                      <a:pt x="100" y="12639"/>
                    </a:lnTo>
                    <a:lnTo>
                      <a:pt x="63" y="12999"/>
                    </a:lnTo>
                    <a:lnTo>
                      <a:pt x="26" y="13358"/>
                    </a:lnTo>
                    <a:lnTo>
                      <a:pt x="13" y="13717"/>
                    </a:lnTo>
                    <a:lnTo>
                      <a:pt x="1" y="14089"/>
                    </a:lnTo>
                    <a:lnTo>
                      <a:pt x="13" y="14448"/>
                    </a:lnTo>
                    <a:lnTo>
                      <a:pt x="26" y="14808"/>
                    </a:lnTo>
                    <a:lnTo>
                      <a:pt x="63" y="15167"/>
                    </a:lnTo>
                    <a:lnTo>
                      <a:pt x="100" y="15526"/>
                    </a:lnTo>
                    <a:lnTo>
                      <a:pt x="149" y="15873"/>
                    </a:lnTo>
                    <a:lnTo>
                      <a:pt x="211" y="16233"/>
                    </a:lnTo>
                    <a:lnTo>
                      <a:pt x="273" y="16580"/>
                    </a:lnTo>
                    <a:lnTo>
                      <a:pt x="360" y="16926"/>
                    </a:lnTo>
                    <a:lnTo>
                      <a:pt x="447" y="17261"/>
                    </a:lnTo>
                    <a:lnTo>
                      <a:pt x="558" y="17608"/>
                    </a:lnTo>
                    <a:lnTo>
                      <a:pt x="670" y="17943"/>
                    </a:lnTo>
                    <a:lnTo>
                      <a:pt x="794" y="18277"/>
                    </a:lnTo>
                    <a:lnTo>
                      <a:pt x="918" y="18599"/>
                    </a:lnTo>
                    <a:lnTo>
                      <a:pt x="1066" y="18921"/>
                    </a:lnTo>
                    <a:lnTo>
                      <a:pt x="1215" y="19244"/>
                    </a:lnTo>
                    <a:lnTo>
                      <a:pt x="1376" y="19566"/>
                    </a:lnTo>
                    <a:lnTo>
                      <a:pt x="1537" y="19875"/>
                    </a:lnTo>
                    <a:lnTo>
                      <a:pt x="1723" y="20185"/>
                    </a:lnTo>
                    <a:lnTo>
                      <a:pt x="1909" y="20495"/>
                    </a:lnTo>
                    <a:lnTo>
                      <a:pt x="2107" y="20792"/>
                    </a:lnTo>
                    <a:lnTo>
                      <a:pt x="2305" y="21090"/>
                    </a:lnTo>
                    <a:lnTo>
                      <a:pt x="2528" y="21387"/>
                    </a:lnTo>
                    <a:lnTo>
                      <a:pt x="2751" y="21672"/>
                    </a:lnTo>
                    <a:lnTo>
                      <a:pt x="2974" y="21957"/>
                    </a:lnTo>
                    <a:lnTo>
                      <a:pt x="3210" y="22242"/>
                    </a:lnTo>
                    <a:lnTo>
                      <a:pt x="3458" y="22515"/>
                    </a:lnTo>
                    <a:lnTo>
                      <a:pt x="3718" y="22775"/>
                    </a:lnTo>
                    <a:lnTo>
                      <a:pt x="3978" y="23047"/>
                    </a:lnTo>
                    <a:lnTo>
                      <a:pt x="4251" y="23295"/>
                    </a:lnTo>
                    <a:lnTo>
                      <a:pt x="4523" y="23555"/>
                    </a:lnTo>
                    <a:lnTo>
                      <a:pt x="4808" y="23803"/>
                    </a:lnTo>
                    <a:lnTo>
                      <a:pt x="5106" y="24039"/>
                    </a:lnTo>
                    <a:lnTo>
                      <a:pt x="5403" y="24274"/>
                    </a:lnTo>
                    <a:lnTo>
                      <a:pt x="5700" y="24510"/>
                    </a:lnTo>
                    <a:lnTo>
                      <a:pt x="6023" y="24733"/>
                    </a:lnTo>
                    <a:lnTo>
                      <a:pt x="6332" y="24956"/>
                    </a:lnTo>
                    <a:lnTo>
                      <a:pt x="6667" y="25166"/>
                    </a:lnTo>
                    <a:lnTo>
                      <a:pt x="6989" y="25364"/>
                    </a:lnTo>
                    <a:lnTo>
                      <a:pt x="7336" y="25575"/>
                    </a:lnTo>
                    <a:lnTo>
                      <a:pt x="7671" y="25761"/>
                    </a:lnTo>
                    <a:lnTo>
                      <a:pt x="8030" y="25947"/>
                    </a:lnTo>
                    <a:lnTo>
                      <a:pt x="8377" y="26133"/>
                    </a:lnTo>
                    <a:lnTo>
                      <a:pt x="8748" y="26306"/>
                    </a:lnTo>
                    <a:lnTo>
                      <a:pt x="9108" y="26467"/>
                    </a:lnTo>
                    <a:lnTo>
                      <a:pt x="9480" y="26628"/>
                    </a:lnTo>
                    <a:lnTo>
                      <a:pt x="9864" y="26777"/>
                    </a:lnTo>
                    <a:lnTo>
                      <a:pt x="10248" y="26926"/>
                    </a:lnTo>
                    <a:lnTo>
                      <a:pt x="10632" y="27062"/>
                    </a:lnTo>
                    <a:lnTo>
                      <a:pt x="11028" y="27186"/>
                    </a:lnTo>
                    <a:lnTo>
                      <a:pt x="11425" y="27310"/>
                    </a:lnTo>
                    <a:lnTo>
                      <a:pt x="11821" y="27434"/>
                    </a:lnTo>
                    <a:lnTo>
                      <a:pt x="12230" y="27533"/>
                    </a:lnTo>
                    <a:lnTo>
                      <a:pt x="12639" y="27632"/>
                    </a:lnTo>
                    <a:lnTo>
                      <a:pt x="13048" y="27719"/>
                    </a:lnTo>
                    <a:lnTo>
                      <a:pt x="13469" y="27805"/>
                    </a:lnTo>
                    <a:lnTo>
                      <a:pt x="13891" y="27880"/>
                    </a:lnTo>
                    <a:lnTo>
                      <a:pt x="14324" y="27942"/>
                    </a:lnTo>
                    <a:lnTo>
                      <a:pt x="14746" y="28004"/>
                    </a:lnTo>
                    <a:lnTo>
                      <a:pt x="15179" y="28053"/>
                    </a:lnTo>
                    <a:lnTo>
                      <a:pt x="15625" y="28090"/>
                    </a:lnTo>
                    <a:lnTo>
                      <a:pt x="16059" y="28128"/>
                    </a:lnTo>
                    <a:lnTo>
                      <a:pt x="16505" y="28152"/>
                    </a:lnTo>
                    <a:lnTo>
                      <a:pt x="16951" y="28165"/>
                    </a:lnTo>
                    <a:lnTo>
                      <a:pt x="17843" y="28165"/>
                    </a:lnTo>
                    <a:lnTo>
                      <a:pt x="18289" y="28152"/>
                    </a:lnTo>
                    <a:lnTo>
                      <a:pt x="18735" y="28128"/>
                    </a:lnTo>
                    <a:lnTo>
                      <a:pt x="19181" y="28090"/>
                    </a:lnTo>
                    <a:lnTo>
                      <a:pt x="19615" y="28053"/>
                    </a:lnTo>
                    <a:lnTo>
                      <a:pt x="20049" y="28004"/>
                    </a:lnTo>
                    <a:lnTo>
                      <a:pt x="20482" y="27942"/>
                    </a:lnTo>
                    <a:lnTo>
                      <a:pt x="20904" y="27880"/>
                    </a:lnTo>
                    <a:lnTo>
                      <a:pt x="21325" y="27805"/>
                    </a:lnTo>
                    <a:lnTo>
                      <a:pt x="21746" y="27719"/>
                    </a:lnTo>
                    <a:lnTo>
                      <a:pt x="22167" y="27632"/>
                    </a:lnTo>
                    <a:lnTo>
                      <a:pt x="22576" y="27533"/>
                    </a:lnTo>
                    <a:lnTo>
                      <a:pt x="22973" y="27434"/>
                    </a:lnTo>
                    <a:lnTo>
                      <a:pt x="23382" y="27310"/>
                    </a:lnTo>
                    <a:lnTo>
                      <a:pt x="23778" y="27186"/>
                    </a:lnTo>
                    <a:lnTo>
                      <a:pt x="24175" y="27062"/>
                    </a:lnTo>
                    <a:lnTo>
                      <a:pt x="24559" y="26926"/>
                    </a:lnTo>
                    <a:lnTo>
                      <a:pt x="24943" y="26777"/>
                    </a:lnTo>
                    <a:lnTo>
                      <a:pt x="25315" y="26628"/>
                    </a:lnTo>
                    <a:lnTo>
                      <a:pt x="25686" y="26467"/>
                    </a:lnTo>
                    <a:lnTo>
                      <a:pt x="26058" y="26306"/>
                    </a:lnTo>
                    <a:lnTo>
                      <a:pt x="26417" y="26133"/>
                    </a:lnTo>
                    <a:lnTo>
                      <a:pt x="26777" y="25947"/>
                    </a:lnTo>
                    <a:lnTo>
                      <a:pt x="27124" y="25761"/>
                    </a:lnTo>
                    <a:lnTo>
                      <a:pt x="27471" y="25575"/>
                    </a:lnTo>
                    <a:lnTo>
                      <a:pt x="27805" y="25364"/>
                    </a:lnTo>
                    <a:lnTo>
                      <a:pt x="28140" y="25166"/>
                    </a:lnTo>
                    <a:lnTo>
                      <a:pt x="28462" y="24956"/>
                    </a:lnTo>
                    <a:lnTo>
                      <a:pt x="28784" y="24733"/>
                    </a:lnTo>
                    <a:lnTo>
                      <a:pt x="29094" y="24510"/>
                    </a:lnTo>
                    <a:lnTo>
                      <a:pt x="29404" y="24274"/>
                    </a:lnTo>
                    <a:lnTo>
                      <a:pt x="29701" y="24039"/>
                    </a:lnTo>
                    <a:lnTo>
                      <a:pt x="29986" y="23803"/>
                    </a:lnTo>
                    <a:lnTo>
                      <a:pt x="30271" y="23555"/>
                    </a:lnTo>
                    <a:lnTo>
                      <a:pt x="30556" y="23295"/>
                    </a:lnTo>
                    <a:lnTo>
                      <a:pt x="30816" y="23047"/>
                    </a:lnTo>
                    <a:lnTo>
                      <a:pt x="31089" y="22775"/>
                    </a:lnTo>
                    <a:lnTo>
                      <a:pt x="31337" y="22515"/>
                    </a:lnTo>
                    <a:lnTo>
                      <a:pt x="31584" y="22242"/>
                    </a:lnTo>
                    <a:lnTo>
                      <a:pt x="31820" y="21957"/>
                    </a:lnTo>
                    <a:lnTo>
                      <a:pt x="32055" y="21672"/>
                    </a:lnTo>
                    <a:lnTo>
                      <a:pt x="32278" y="21387"/>
                    </a:lnTo>
                    <a:lnTo>
                      <a:pt x="32489" y="21090"/>
                    </a:lnTo>
                    <a:lnTo>
                      <a:pt x="32699" y="20792"/>
                    </a:lnTo>
                    <a:lnTo>
                      <a:pt x="32885" y="20495"/>
                    </a:lnTo>
                    <a:lnTo>
                      <a:pt x="33084" y="20185"/>
                    </a:lnTo>
                    <a:lnTo>
                      <a:pt x="33257" y="19875"/>
                    </a:lnTo>
                    <a:lnTo>
                      <a:pt x="33431" y="19566"/>
                    </a:lnTo>
                    <a:lnTo>
                      <a:pt x="33592" y="19244"/>
                    </a:lnTo>
                    <a:lnTo>
                      <a:pt x="33740" y="18921"/>
                    </a:lnTo>
                    <a:lnTo>
                      <a:pt x="33877" y="18599"/>
                    </a:lnTo>
                    <a:lnTo>
                      <a:pt x="34013" y="18277"/>
                    </a:lnTo>
                    <a:lnTo>
                      <a:pt x="34137" y="17943"/>
                    </a:lnTo>
                    <a:lnTo>
                      <a:pt x="34248" y="17608"/>
                    </a:lnTo>
                    <a:lnTo>
                      <a:pt x="34347" y="17261"/>
                    </a:lnTo>
                    <a:lnTo>
                      <a:pt x="34434" y="16926"/>
                    </a:lnTo>
                    <a:lnTo>
                      <a:pt x="34521" y="16580"/>
                    </a:lnTo>
                    <a:lnTo>
                      <a:pt x="34595" y="16233"/>
                    </a:lnTo>
                    <a:lnTo>
                      <a:pt x="34657" y="15873"/>
                    </a:lnTo>
                    <a:lnTo>
                      <a:pt x="34707" y="15526"/>
                    </a:lnTo>
                    <a:lnTo>
                      <a:pt x="34744" y="15167"/>
                    </a:lnTo>
                    <a:lnTo>
                      <a:pt x="34769" y="14808"/>
                    </a:lnTo>
                    <a:lnTo>
                      <a:pt x="34793" y="14448"/>
                    </a:lnTo>
                    <a:lnTo>
                      <a:pt x="34793" y="14089"/>
                    </a:lnTo>
                    <a:lnTo>
                      <a:pt x="34793" y="13717"/>
                    </a:lnTo>
                    <a:lnTo>
                      <a:pt x="34769" y="13358"/>
                    </a:lnTo>
                    <a:lnTo>
                      <a:pt x="34744" y="12999"/>
                    </a:lnTo>
                    <a:lnTo>
                      <a:pt x="34707" y="12639"/>
                    </a:lnTo>
                    <a:lnTo>
                      <a:pt x="34657" y="12292"/>
                    </a:lnTo>
                    <a:lnTo>
                      <a:pt x="34595" y="11945"/>
                    </a:lnTo>
                    <a:lnTo>
                      <a:pt x="34521" y="11586"/>
                    </a:lnTo>
                    <a:lnTo>
                      <a:pt x="34434" y="11252"/>
                    </a:lnTo>
                    <a:lnTo>
                      <a:pt x="34347" y="10905"/>
                    </a:lnTo>
                    <a:lnTo>
                      <a:pt x="34248" y="10570"/>
                    </a:lnTo>
                    <a:lnTo>
                      <a:pt x="34137" y="10223"/>
                    </a:lnTo>
                    <a:lnTo>
                      <a:pt x="34013" y="9901"/>
                    </a:lnTo>
                    <a:lnTo>
                      <a:pt x="33877" y="9566"/>
                    </a:lnTo>
                    <a:lnTo>
                      <a:pt x="33740" y="9244"/>
                    </a:lnTo>
                    <a:lnTo>
                      <a:pt x="33592" y="8922"/>
                    </a:lnTo>
                    <a:lnTo>
                      <a:pt x="33431" y="8600"/>
                    </a:lnTo>
                    <a:lnTo>
                      <a:pt x="33257" y="8290"/>
                    </a:lnTo>
                    <a:lnTo>
                      <a:pt x="33084" y="7980"/>
                    </a:lnTo>
                    <a:lnTo>
                      <a:pt x="32885" y="7671"/>
                    </a:lnTo>
                    <a:lnTo>
                      <a:pt x="32699" y="7373"/>
                    </a:lnTo>
                    <a:lnTo>
                      <a:pt x="32489" y="7076"/>
                    </a:lnTo>
                    <a:lnTo>
                      <a:pt x="32278" y="6779"/>
                    </a:lnTo>
                    <a:lnTo>
                      <a:pt x="32055" y="6494"/>
                    </a:lnTo>
                    <a:lnTo>
                      <a:pt x="31820" y="6209"/>
                    </a:lnTo>
                    <a:lnTo>
                      <a:pt x="31584" y="5936"/>
                    </a:lnTo>
                    <a:lnTo>
                      <a:pt x="31337" y="5663"/>
                    </a:lnTo>
                    <a:lnTo>
                      <a:pt x="31089" y="5391"/>
                    </a:lnTo>
                    <a:lnTo>
                      <a:pt x="30816" y="5131"/>
                    </a:lnTo>
                    <a:lnTo>
                      <a:pt x="30556" y="4870"/>
                    </a:lnTo>
                    <a:lnTo>
                      <a:pt x="30271" y="4610"/>
                    </a:lnTo>
                    <a:lnTo>
                      <a:pt x="29986" y="4362"/>
                    </a:lnTo>
                    <a:lnTo>
                      <a:pt x="29701" y="4127"/>
                    </a:lnTo>
                    <a:lnTo>
                      <a:pt x="29404" y="3892"/>
                    </a:lnTo>
                    <a:lnTo>
                      <a:pt x="29094" y="3656"/>
                    </a:lnTo>
                    <a:lnTo>
                      <a:pt x="28784" y="3433"/>
                    </a:lnTo>
                    <a:lnTo>
                      <a:pt x="28462" y="3222"/>
                    </a:lnTo>
                    <a:lnTo>
                      <a:pt x="28140" y="2999"/>
                    </a:lnTo>
                    <a:lnTo>
                      <a:pt x="27805" y="2801"/>
                    </a:lnTo>
                    <a:lnTo>
                      <a:pt x="27471" y="2603"/>
                    </a:lnTo>
                    <a:lnTo>
                      <a:pt x="27124" y="2405"/>
                    </a:lnTo>
                    <a:lnTo>
                      <a:pt x="26777" y="2219"/>
                    </a:lnTo>
                    <a:lnTo>
                      <a:pt x="26417" y="2045"/>
                    </a:lnTo>
                    <a:lnTo>
                      <a:pt x="26058" y="1872"/>
                    </a:lnTo>
                    <a:lnTo>
                      <a:pt x="25686" y="1698"/>
                    </a:lnTo>
                    <a:lnTo>
                      <a:pt x="25315" y="1537"/>
                    </a:lnTo>
                    <a:lnTo>
                      <a:pt x="24943" y="1389"/>
                    </a:lnTo>
                    <a:lnTo>
                      <a:pt x="24559" y="1240"/>
                    </a:lnTo>
                    <a:lnTo>
                      <a:pt x="24175" y="1104"/>
                    </a:lnTo>
                    <a:lnTo>
                      <a:pt x="23778" y="980"/>
                    </a:lnTo>
                    <a:lnTo>
                      <a:pt x="23382" y="856"/>
                    </a:lnTo>
                    <a:lnTo>
                      <a:pt x="22973" y="744"/>
                    </a:lnTo>
                    <a:lnTo>
                      <a:pt x="22576" y="633"/>
                    </a:lnTo>
                    <a:lnTo>
                      <a:pt x="22167" y="534"/>
                    </a:lnTo>
                    <a:lnTo>
                      <a:pt x="21746" y="447"/>
                    </a:lnTo>
                    <a:lnTo>
                      <a:pt x="21325" y="360"/>
                    </a:lnTo>
                    <a:lnTo>
                      <a:pt x="20904" y="286"/>
                    </a:lnTo>
                    <a:lnTo>
                      <a:pt x="20482" y="224"/>
                    </a:lnTo>
                    <a:lnTo>
                      <a:pt x="20049" y="162"/>
                    </a:lnTo>
                    <a:lnTo>
                      <a:pt x="19615" y="112"/>
                    </a:lnTo>
                    <a:lnTo>
                      <a:pt x="19181" y="75"/>
                    </a:lnTo>
                    <a:lnTo>
                      <a:pt x="18735" y="38"/>
                    </a:lnTo>
                    <a:lnTo>
                      <a:pt x="18289" y="13"/>
                    </a:lnTo>
                    <a:lnTo>
                      <a:pt x="178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10;p38">
                <a:extLst>
                  <a:ext uri="{FF2B5EF4-FFF2-40B4-BE49-F238E27FC236}">
                    <a16:creationId xmlns:a16="http://schemas.microsoft.com/office/drawing/2014/main" id="{97F737EA-ED76-EA06-691A-A35839153CE1}"/>
                  </a:ext>
                </a:extLst>
              </p:cNvPr>
              <p:cNvSpPr/>
              <p:nvPr/>
            </p:nvSpPr>
            <p:spPr>
              <a:xfrm>
                <a:off x="5523811" y="1379262"/>
                <a:ext cx="677265" cy="548232"/>
              </a:xfrm>
              <a:custGeom>
                <a:avLst/>
                <a:gdLst/>
                <a:ahLst/>
                <a:cxnLst/>
                <a:rect l="l" t="t" r="r" b="b"/>
                <a:pathLst>
                  <a:path w="34794" h="28165" fill="none" extrusionOk="0">
                    <a:moveTo>
                      <a:pt x="34793" y="14089"/>
                    </a:moveTo>
                    <a:lnTo>
                      <a:pt x="34793" y="14089"/>
                    </a:lnTo>
                    <a:lnTo>
                      <a:pt x="34793" y="14448"/>
                    </a:lnTo>
                    <a:lnTo>
                      <a:pt x="34769" y="14808"/>
                    </a:lnTo>
                    <a:lnTo>
                      <a:pt x="34744" y="15167"/>
                    </a:lnTo>
                    <a:lnTo>
                      <a:pt x="34707" y="15526"/>
                    </a:lnTo>
                    <a:lnTo>
                      <a:pt x="34657" y="15873"/>
                    </a:lnTo>
                    <a:lnTo>
                      <a:pt x="34595" y="16233"/>
                    </a:lnTo>
                    <a:lnTo>
                      <a:pt x="34521" y="16580"/>
                    </a:lnTo>
                    <a:lnTo>
                      <a:pt x="34434" y="16926"/>
                    </a:lnTo>
                    <a:lnTo>
                      <a:pt x="34347" y="17261"/>
                    </a:lnTo>
                    <a:lnTo>
                      <a:pt x="34248" y="17608"/>
                    </a:lnTo>
                    <a:lnTo>
                      <a:pt x="34137" y="17943"/>
                    </a:lnTo>
                    <a:lnTo>
                      <a:pt x="34013" y="18277"/>
                    </a:lnTo>
                    <a:lnTo>
                      <a:pt x="33877" y="18599"/>
                    </a:lnTo>
                    <a:lnTo>
                      <a:pt x="33740" y="18921"/>
                    </a:lnTo>
                    <a:lnTo>
                      <a:pt x="33592" y="19244"/>
                    </a:lnTo>
                    <a:lnTo>
                      <a:pt x="33431" y="19566"/>
                    </a:lnTo>
                    <a:lnTo>
                      <a:pt x="33257" y="19875"/>
                    </a:lnTo>
                    <a:lnTo>
                      <a:pt x="33084" y="20185"/>
                    </a:lnTo>
                    <a:lnTo>
                      <a:pt x="32885" y="20495"/>
                    </a:lnTo>
                    <a:lnTo>
                      <a:pt x="32699" y="20792"/>
                    </a:lnTo>
                    <a:lnTo>
                      <a:pt x="32489" y="21090"/>
                    </a:lnTo>
                    <a:lnTo>
                      <a:pt x="32278" y="21387"/>
                    </a:lnTo>
                    <a:lnTo>
                      <a:pt x="32055" y="21672"/>
                    </a:lnTo>
                    <a:lnTo>
                      <a:pt x="31820" y="21957"/>
                    </a:lnTo>
                    <a:lnTo>
                      <a:pt x="31584" y="22242"/>
                    </a:lnTo>
                    <a:lnTo>
                      <a:pt x="31337" y="22515"/>
                    </a:lnTo>
                    <a:lnTo>
                      <a:pt x="31089" y="22775"/>
                    </a:lnTo>
                    <a:lnTo>
                      <a:pt x="30816" y="23047"/>
                    </a:lnTo>
                    <a:lnTo>
                      <a:pt x="30556" y="23295"/>
                    </a:lnTo>
                    <a:lnTo>
                      <a:pt x="30271" y="23555"/>
                    </a:lnTo>
                    <a:lnTo>
                      <a:pt x="29986" y="23803"/>
                    </a:lnTo>
                    <a:lnTo>
                      <a:pt x="29701" y="24039"/>
                    </a:lnTo>
                    <a:lnTo>
                      <a:pt x="29404" y="24274"/>
                    </a:lnTo>
                    <a:lnTo>
                      <a:pt x="29094" y="24510"/>
                    </a:lnTo>
                    <a:lnTo>
                      <a:pt x="28784" y="24733"/>
                    </a:lnTo>
                    <a:lnTo>
                      <a:pt x="28462" y="24956"/>
                    </a:lnTo>
                    <a:lnTo>
                      <a:pt x="28140" y="25166"/>
                    </a:lnTo>
                    <a:lnTo>
                      <a:pt x="27805" y="25364"/>
                    </a:lnTo>
                    <a:lnTo>
                      <a:pt x="27471" y="25575"/>
                    </a:lnTo>
                    <a:lnTo>
                      <a:pt x="27124" y="25761"/>
                    </a:lnTo>
                    <a:lnTo>
                      <a:pt x="26777" y="25947"/>
                    </a:lnTo>
                    <a:lnTo>
                      <a:pt x="26417" y="26133"/>
                    </a:lnTo>
                    <a:lnTo>
                      <a:pt x="26058" y="26306"/>
                    </a:lnTo>
                    <a:lnTo>
                      <a:pt x="25686" y="26467"/>
                    </a:lnTo>
                    <a:lnTo>
                      <a:pt x="25315" y="26628"/>
                    </a:lnTo>
                    <a:lnTo>
                      <a:pt x="24943" y="26777"/>
                    </a:lnTo>
                    <a:lnTo>
                      <a:pt x="24559" y="26926"/>
                    </a:lnTo>
                    <a:lnTo>
                      <a:pt x="24175" y="27062"/>
                    </a:lnTo>
                    <a:lnTo>
                      <a:pt x="23778" y="27186"/>
                    </a:lnTo>
                    <a:lnTo>
                      <a:pt x="23382" y="27310"/>
                    </a:lnTo>
                    <a:lnTo>
                      <a:pt x="22973" y="27434"/>
                    </a:lnTo>
                    <a:lnTo>
                      <a:pt x="22576" y="27533"/>
                    </a:lnTo>
                    <a:lnTo>
                      <a:pt x="22167" y="27632"/>
                    </a:lnTo>
                    <a:lnTo>
                      <a:pt x="21746" y="27719"/>
                    </a:lnTo>
                    <a:lnTo>
                      <a:pt x="21325" y="27805"/>
                    </a:lnTo>
                    <a:lnTo>
                      <a:pt x="20904" y="27880"/>
                    </a:lnTo>
                    <a:lnTo>
                      <a:pt x="20482" y="27942"/>
                    </a:lnTo>
                    <a:lnTo>
                      <a:pt x="20049" y="28004"/>
                    </a:lnTo>
                    <a:lnTo>
                      <a:pt x="19615" y="28053"/>
                    </a:lnTo>
                    <a:lnTo>
                      <a:pt x="19181" y="28090"/>
                    </a:lnTo>
                    <a:lnTo>
                      <a:pt x="18735" y="28128"/>
                    </a:lnTo>
                    <a:lnTo>
                      <a:pt x="18289" y="28152"/>
                    </a:lnTo>
                    <a:lnTo>
                      <a:pt x="17843" y="28165"/>
                    </a:lnTo>
                    <a:lnTo>
                      <a:pt x="17397" y="28165"/>
                    </a:lnTo>
                    <a:lnTo>
                      <a:pt x="17397" y="28165"/>
                    </a:lnTo>
                    <a:lnTo>
                      <a:pt x="16951" y="28165"/>
                    </a:lnTo>
                    <a:lnTo>
                      <a:pt x="16505" y="28152"/>
                    </a:lnTo>
                    <a:lnTo>
                      <a:pt x="16059" y="28128"/>
                    </a:lnTo>
                    <a:lnTo>
                      <a:pt x="15625" y="28090"/>
                    </a:lnTo>
                    <a:lnTo>
                      <a:pt x="15179" y="28053"/>
                    </a:lnTo>
                    <a:lnTo>
                      <a:pt x="14746" y="28004"/>
                    </a:lnTo>
                    <a:lnTo>
                      <a:pt x="14324" y="27942"/>
                    </a:lnTo>
                    <a:lnTo>
                      <a:pt x="13891" y="27880"/>
                    </a:lnTo>
                    <a:lnTo>
                      <a:pt x="13469" y="27805"/>
                    </a:lnTo>
                    <a:lnTo>
                      <a:pt x="13048" y="27719"/>
                    </a:lnTo>
                    <a:lnTo>
                      <a:pt x="12639" y="27632"/>
                    </a:lnTo>
                    <a:lnTo>
                      <a:pt x="12230" y="27533"/>
                    </a:lnTo>
                    <a:lnTo>
                      <a:pt x="11821" y="27434"/>
                    </a:lnTo>
                    <a:lnTo>
                      <a:pt x="11425" y="27310"/>
                    </a:lnTo>
                    <a:lnTo>
                      <a:pt x="11028" y="27186"/>
                    </a:lnTo>
                    <a:lnTo>
                      <a:pt x="10632" y="27062"/>
                    </a:lnTo>
                    <a:lnTo>
                      <a:pt x="10248" y="26926"/>
                    </a:lnTo>
                    <a:lnTo>
                      <a:pt x="9864" y="26777"/>
                    </a:lnTo>
                    <a:lnTo>
                      <a:pt x="9480" y="26628"/>
                    </a:lnTo>
                    <a:lnTo>
                      <a:pt x="9108" y="26467"/>
                    </a:lnTo>
                    <a:lnTo>
                      <a:pt x="8748" y="26306"/>
                    </a:lnTo>
                    <a:lnTo>
                      <a:pt x="8377" y="26133"/>
                    </a:lnTo>
                    <a:lnTo>
                      <a:pt x="8030" y="25947"/>
                    </a:lnTo>
                    <a:lnTo>
                      <a:pt x="7671" y="25761"/>
                    </a:lnTo>
                    <a:lnTo>
                      <a:pt x="7336" y="25575"/>
                    </a:lnTo>
                    <a:lnTo>
                      <a:pt x="6989" y="25364"/>
                    </a:lnTo>
                    <a:lnTo>
                      <a:pt x="6667" y="25166"/>
                    </a:lnTo>
                    <a:lnTo>
                      <a:pt x="6332" y="24956"/>
                    </a:lnTo>
                    <a:lnTo>
                      <a:pt x="6023" y="24733"/>
                    </a:lnTo>
                    <a:lnTo>
                      <a:pt x="5700" y="24510"/>
                    </a:lnTo>
                    <a:lnTo>
                      <a:pt x="5403" y="24274"/>
                    </a:lnTo>
                    <a:lnTo>
                      <a:pt x="5106" y="24039"/>
                    </a:lnTo>
                    <a:lnTo>
                      <a:pt x="4808" y="23803"/>
                    </a:lnTo>
                    <a:lnTo>
                      <a:pt x="4523" y="23555"/>
                    </a:lnTo>
                    <a:lnTo>
                      <a:pt x="4251" y="23295"/>
                    </a:lnTo>
                    <a:lnTo>
                      <a:pt x="3978" y="23047"/>
                    </a:lnTo>
                    <a:lnTo>
                      <a:pt x="3718" y="22775"/>
                    </a:lnTo>
                    <a:lnTo>
                      <a:pt x="3458" y="22515"/>
                    </a:lnTo>
                    <a:lnTo>
                      <a:pt x="3210" y="22242"/>
                    </a:lnTo>
                    <a:lnTo>
                      <a:pt x="2974" y="21957"/>
                    </a:lnTo>
                    <a:lnTo>
                      <a:pt x="2751" y="21672"/>
                    </a:lnTo>
                    <a:lnTo>
                      <a:pt x="2528" y="21387"/>
                    </a:lnTo>
                    <a:lnTo>
                      <a:pt x="2305" y="21090"/>
                    </a:lnTo>
                    <a:lnTo>
                      <a:pt x="2107" y="20792"/>
                    </a:lnTo>
                    <a:lnTo>
                      <a:pt x="1909" y="20495"/>
                    </a:lnTo>
                    <a:lnTo>
                      <a:pt x="1723" y="20185"/>
                    </a:lnTo>
                    <a:lnTo>
                      <a:pt x="1537" y="19875"/>
                    </a:lnTo>
                    <a:lnTo>
                      <a:pt x="1376" y="19566"/>
                    </a:lnTo>
                    <a:lnTo>
                      <a:pt x="1215" y="19244"/>
                    </a:lnTo>
                    <a:lnTo>
                      <a:pt x="1066" y="18921"/>
                    </a:lnTo>
                    <a:lnTo>
                      <a:pt x="918" y="18599"/>
                    </a:lnTo>
                    <a:lnTo>
                      <a:pt x="794" y="18277"/>
                    </a:lnTo>
                    <a:lnTo>
                      <a:pt x="670" y="17943"/>
                    </a:lnTo>
                    <a:lnTo>
                      <a:pt x="558" y="17608"/>
                    </a:lnTo>
                    <a:lnTo>
                      <a:pt x="447" y="17261"/>
                    </a:lnTo>
                    <a:lnTo>
                      <a:pt x="360" y="16926"/>
                    </a:lnTo>
                    <a:lnTo>
                      <a:pt x="273" y="16580"/>
                    </a:lnTo>
                    <a:lnTo>
                      <a:pt x="211" y="16233"/>
                    </a:lnTo>
                    <a:lnTo>
                      <a:pt x="149" y="15873"/>
                    </a:lnTo>
                    <a:lnTo>
                      <a:pt x="100" y="15526"/>
                    </a:lnTo>
                    <a:lnTo>
                      <a:pt x="63" y="15167"/>
                    </a:lnTo>
                    <a:lnTo>
                      <a:pt x="26" y="14808"/>
                    </a:lnTo>
                    <a:lnTo>
                      <a:pt x="13" y="14448"/>
                    </a:lnTo>
                    <a:lnTo>
                      <a:pt x="1" y="14089"/>
                    </a:lnTo>
                    <a:lnTo>
                      <a:pt x="1" y="14089"/>
                    </a:lnTo>
                    <a:lnTo>
                      <a:pt x="13" y="13717"/>
                    </a:lnTo>
                    <a:lnTo>
                      <a:pt x="26" y="13358"/>
                    </a:lnTo>
                    <a:lnTo>
                      <a:pt x="63" y="12999"/>
                    </a:lnTo>
                    <a:lnTo>
                      <a:pt x="100" y="12639"/>
                    </a:lnTo>
                    <a:lnTo>
                      <a:pt x="149" y="12292"/>
                    </a:lnTo>
                    <a:lnTo>
                      <a:pt x="211" y="11945"/>
                    </a:lnTo>
                    <a:lnTo>
                      <a:pt x="273" y="11586"/>
                    </a:lnTo>
                    <a:lnTo>
                      <a:pt x="360" y="11252"/>
                    </a:lnTo>
                    <a:lnTo>
                      <a:pt x="447" y="10905"/>
                    </a:lnTo>
                    <a:lnTo>
                      <a:pt x="558" y="10570"/>
                    </a:lnTo>
                    <a:lnTo>
                      <a:pt x="670" y="10223"/>
                    </a:lnTo>
                    <a:lnTo>
                      <a:pt x="794" y="9901"/>
                    </a:lnTo>
                    <a:lnTo>
                      <a:pt x="918" y="9566"/>
                    </a:lnTo>
                    <a:lnTo>
                      <a:pt x="1066" y="9244"/>
                    </a:lnTo>
                    <a:lnTo>
                      <a:pt x="1215" y="8922"/>
                    </a:lnTo>
                    <a:lnTo>
                      <a:pt x="1376" y="8600"/>
                    </a:lnTo>
                    <a:lnTo>
                      <a:pt x="1537" y="8290"/>
                    </a:lnTo>
                    <a:lnTo>
                      <a:pt x="1723" y="7980"/>
                    </a:lnTo>
                    <a:lnTo>
                      <a:pt x="1909" y="7671"/>
                    </a:lnTo>
                    <a:lnTo>
                      <a:pt x="2107" y="7373"/>
                    </a:lnTo>
                    <a:lnTo>
                      <a:pt x="2305" y="7076"/>
                    </a:lnTo>
                    <a:lnTo>
                      <a:pt x="2528" y="6779"/>
                    </a:lnTo>
                    <a:lnTo>
                      <a:pt x="2751" y="6494"/>
                    </a:lnTo>
                    <a:lnTo>
                      <a:pt x="2974" y="6209"/>
                    </a:lnTo>
                    <a:lnTo>
                      <a:pt x="3210" y="5936"/>
                    </a:lnTo>
                    <a:lnTo>
                      <a:pt x="3458" y="5663"/>
                    </a:lnTo>
                    <a:lnTo>
                      <a:pt x="3718" y="5391"/>
                    </a:lnTo>
                    <a:lnTo>
                      <a:pt x="3978" y="5131"/>
                    </a:lnTo>
                    <a:lnTo>
                      <a:pt x="4251" y="4870"/>
                    </a:lnTo>
                    <a:lnTo>
                      <a:pt x="4523" y="4610"/>
                    </a:lnTo>
                    <a:lnTo>
                      <a:pt x="4808" y="4362"/>
                    </a:lnTo>
                    <a:lnTo>
                      <a:pt x="5106" y="4127"/>
                    </a:lnTo>
                    <a:lnTo>
                      <a:pt x="5403" y="3892"/>
                    </a:lnTo>
                    <a:lnTo>
                      <a:pt x="5700" y="3656"/>
                    </a:lnTo>
                    <a:lnTo>
                      <a:pt x="6023" y="3433"/>
                    </a:lnTo>
                    <a:lnTo>
                      <a:pt x="6332" y="3222"/>
                    </a:lnTo>
                    <a:lnTo>
                      <a:pt x="6667" y="2999"/>
                    </a:lnTo>
                    <a:lnTo>
                      <a:pt x="6989" y="2801"/>
                    </a:lnTo>
                    <a:lnTo>
                      <a:pt x="7336" y="2603"/>
                    </a:lnTo>
                    <a:lnTo>
                      <a:pt x="7671" y="2405"/>
                    </a:lnTo>
                    <a:lnTo>
                      <a:pt x="8030" y="2219"/>
                    </a:lnTo>
                    <a:lnTo>
                      <a:pt x="8377" y="2045"/>
                    </a:lnTo>
                    <a:lnTo>
                      <a:pt x="8748" y="1872"/>
                    </a:lnTo>
                    <a:lnTo>
                      <a:pt x="9108" y="1698"/>
                    </a:lnTo>
                    <a:lnTo>
                      <a:pt x="9480" y="1537"/>
                    </a:lnTo>
                    <a:lnTo>
                      <a:pt x="9864" y="1389"/>
                    </a:lnTo>
                    <a:lnTo>
                      <a:pt x="10248" y="1240"/>
                    </a:lnTo>
                    <a:lnTo>
                      <a:pt x="10632" y="1104"/>
                    </a:lnTo>
                    <a:lnTo>
                      <a:pt x="11028" y="980"/>
                    </a:lnTo>
                    <a:lnTo>
                      <a:pt x="11425" y="856"/>
                    </a:lnTo>
                    <a:lnTo>
                      <a:pt x="11821" y="744"/>
                    </a:lnTo>
                    <a:lnTo>
                      <a:pt x="12230" y="633"/>
                    </a:lnTo>
                    <a:lnTo>
                      <a:pt x="12639" y="534"/>
                    </a:lnTo>
                    <a:lnTo>
                      <a:pt x="13048" y="447"/>
                    </a:lnTo>
                    <a:lnTo>
                      <a:pt x="13469" y="360"/>
                    </a:lnTo>
                    <a:lnTo>
                      <a:pt x="13891" y="286"/>
                    </a:lnTo>
                    <a:lnTo>
                      <a:pt x="14324" y="224"/>
                    </a:lnTo>
                    <a:lnTo>
                      <a:pt x="14746" y="162"/>
                    </a:lnTo>
                    <a:lnTo>
                      <a:pt x="15179" y="112"/>
                    </a:lnTo>
                    <a:lnTo>
                      <a:pt x="15625" y="75"/>
                    </a:lnTo>
                    <a:lnTo>
                      <a:pt x="16059" y="38"/>
                    </a:lnTo>
                    <a:lnTo>
                      <a:pt x="16505" y="13"/>
                    </a:lnTo>
                    <a:lnTo>
                      <a:pt x="16951" y="1"/>
                    </a:lnTo>
                    <a:lnTo>
                      <a:pt x="17397" y="1"/>
                    </a:lnTo>
                    <a:lnTo>
                      <a:pt x="17397" y="1"/>
                    </a:lnTo>
                    <a:lnTo>
                      <a:pt x="17843" y="1"/>
                    </a:lnTo>
                    <a:lnTo>
                      <a:pt x="18289" y="13"/>
                    </a:lnTo>
                    <a:lnTo>
                      <a:pt x="18735" y="38"/>
                    </a:lnTo>
                    <a:lnTo>
                      <a:pt x="19181" y="75"/>
                    </a:lnTo>
                    <a:lnTo>
                      <a:pt x="19615" y="112"/>
                    </a:lnTo>
                    <a:lnTo>
                      <a:pt x="20049" y="162"/>
                    </a:lnTo>
                    <a:lnTo>
                      <a:pt x="20482" y="224"/>
                    </a:lnTo>
                    <a:lnTo>
                      <a:pt x="20904" y="286"/>
                    </a:lnTo>
                    <a:lnTo>
                      <a:pt x="21325" y="360"/>
                    </a:lnTo>
                    <a:lnTo>
                      <a:pt x="21746" y="447"/>
                    </a:lnTo>
                    <a:lnTo>
                      <a:pt x="22167" y="534"/>
                    </a:lnTo>
                    <a:lnTo>
                      <a:pt x="22576" y="633"/>
                    </a:lnTo>
                    <a:lnTo>
                      <a:pt x="22973" y="744"/>
                    </a:lnTo>
                    <a:lnTo>
                      <a:pt x="23382" y="856"/>
                    </a:lnTo>
                    <a:lnTo>
                      <a:pt x="23778" y="980"/>
                    </a:lnTo>
                    <a:lnTo>
                      <a:pt x="24175" y="1104"/>
                    </a:lnTo>
                    <a:lnTo>
                      <a:pt x="24559" y="1240"/>
                    </a:lnTo>
                    <a:lnTo>
                      <a:pt x="24943" y="1389"/>
                    </a:lnTo>
                    <a:lnTo>
                      <a:pt x="25315" y="1537"/>
                    </a:lnTo>
                    <a:lnTo>
                      <a:pt x="25686" y="1698"/>
                    </a:lnTo>
                    <a:lnTo>
                      <a:pt x="26058" y="1872"/>
                    </a:lnTo>
                    <a:lnTo>
                      <a:pt x="26417" y="2045"/>
                    </a:lnTo>
                    <a:lnTo>
                      <a:pt x="26777" y="2219"/>
                    </a:lnTo>
                    <a:lnTo>
                      <a:pt x="27124" y="2405"/>
                    </a:lnTo>
                    <a:lnTo>
                      <a:pt x="27471" y="2603"/>
                    </a:lnTo>
                    <a:lnTo>
                      <a:pt x="27805" y="2801"/>
                    </a:lnTo>
                    <a:lnTo>
                      <a:pt x="28140" y="2999"/>
                    </a:lnTo>
                    <a:lnTo>
                      <a:pt x="28462" y="3222"/>
                    </a:lnTo>
                    <a:lnTo>
                      <a:pt x="28784" y="3433"/>
                    </a:lnTo>
                    <a:lnTo>
                      <a:pt x="29094" y="3656"/>
                    </a:lnTo>
                    <a:lnTo>
                      <a:pt x="29404" y="3892"/>
                    </a:lnTo>
                    <a:lnTo>
                      <a:pt x="29701" y="4127"/>
                    </a:lnTo>
                    <a:lnTo>
                      <a:pt x="29986" y="4362"/>
                    </a:lnTo>
                    <a:lnTo>
                      <a:pt x="30271" y="4610"/>
                    </a:lnTo>
                    <a:lnTo>
                      <a:pt x="30556" y="4870"/>
                    </a:lnTo>
                    <a:lnTo>
                      <a:pt x="30816" y="5131"/>
                    </a:lnTo>
                    <a:lnTo>
                      <a:pt x="31089" y="5391"/>
                    </a:lnTo>
                    <a:lnTo>
                      <a:pt x="31337" y="5663"/>
                    </a:lnTo>
                    <a:lnTo>
                      <a:pt x="31584" y="5936"/>
                    </a:lnTo>
                    <a:lnTo>
                      <a:pt x="31820" y="6209"/>
                    </a:lnTo>
                    <a:lnTo>
                      <a:pt x="32055" y="6494"/>
                    </a:lnTo>
                    <a:lnTo>
                      <a:pt x="32278" y="6779"/>
                    </a:lnTo>
                    <a:lnTo>
                      <a:pt x="32489" y="7076"/>
                    </a:lnTo>
                    <a:lnTo>
                      <a:pt x="32699" y="7373"/>
                    </a:lnTo>
                    <a:lnTo>
                      <a:pt x="32885" y="7671"/>
                    </a:lnTo>
                    <a:lnTo>
                      <a:pt x="33084" y="7980"/>
                    </a:lnTo>
                    <a:lnTo>
                      <a:pt x="33257" y="8290"/>
                    </a:lnTo>
                    <a:lnTo>
                      <a:pt x="33431" y="8600"/>
                    </a:lnTo>
                    <a:lnTo>
                      <a:pt x="33592" y="8922"/>
                    </a:lnTo>
                    <a:lnTo>
                      <a:pt x="33740" y="9244"/>
                    </a:lnTo>
                    <a:lnTo>
                      <a:pt x="33877" y="9566"/>
                    </a:lnTo>
                    <a:lnTo>
                      <a:pt x="34013" y="9901"/>
                    </a:lnTo>
                    <a:lnTo>
                      <a:pt x="34137" y="10223"/>
                    </a:lnTo>
                    <a:lnTo>
                      <a:pt x="34248" y="10570"/>
                    </a:lnTo>
                    <a:lnTo>
                      <a:pt x="34347" y="10905"/>
                    </a:lnTo>
                    <a:lnTo>
                      <a:pt x="34434" y="11252"/>
                    </a:lnTo>
                    <a:lnTo>
                      <a:pt x="34521" y="11586"/>
                    </a:lnTo>
                    <a:lnTo>
                      <a:pt x="34595" y="11945"/>
                    </a:lnTo>
                    <a:lnTo>
                      <a:pt x="34657" y="12292"/>
                    </a:lnTo>
                    <a:lnTo>
                      <a:pt x="34707" y="12639"/>
                    </a:lnTo>
                    <a:lnTo>
                      <a:pt x="34744" y="12999"/>
                    </a:lnTo>
                    <a:lnTo>
                      <a:pt x="34769" y="13358"/>
                    </a:lnTo>
                    <a:lnTo>
                      <a:pt x="34793" y="13717"/>
                    </a:lnTo>
                    <a:lnTo>
                      <a:pt x="34793" y="140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11;p38">
                <a:extLst>
                  <a:ext uri="{FF2B5EF4-FFF2-40B4-BE49-F238E27FC236}">
                    <a16:creationId xmlns:a16="http://schemas.microsoft.com/office/drawing/2014/main" id="{503A9AE9-F6CF-9DE7-2F29-B6DDA239B9E3}"/>
                  </a:ext>
                </a:extLst>
              </p:cNvPr>
              <p:cNvSpPr/>
              <p:nvPr/>
            </p:nvSpPr>
            <p:spPr>
              <a:xfrm>
                <a:off x="5460859" y="1794367"/>
                <a:ext cx="195390" cy="284364"/>
              </a:xfrm>
              <a:custGeom>
                <a:avLst/>
                <a:gdLst/>
                <a:ahLst/>
                <a:cxnLst/>
                <a:rect l="l" t="t" r="r" b="b"/>
                <a:pathLst>
                  <a:path w="10038" h="14609" extrusionOk="0">
                    <a:moveTo>
                      <a:pt x="5007" y="0"/>
                    </a:moveTo>
                    <a:lnTo>
                      <a:pt x="4660" y="25"/>
                    </a:lnTo>
                    <a:lnTo>
                      <a:pt x="4313" y="74"/>
                    </a:lnTo>
                    <a:lnTo>
                      <a:pt x="3978" y="136"/>
                    </a:lnTo>
                    <a:lnTo>
                      <a:pt x="3644" y="223"/>
                    </a:lnTo>
                    <a:lnTo>
                      <a:pt x="3309" y="322"/>
                    </a:lnTo>
                    <a:lnTo>
                      <a:pt x="2987" y="434"/>
                    </a:lnTo>
                    <a:lnTo>
                      <a:pt x="2677" y="570"/>
                    </a:lnTo>
                    <a:lnTo>
                      <a:pt x="2380" y="731"/>
                    </a:lnTo>
                    <a:lnTo>
                      <a:pt x="2082" y="905"/>
                    </a:lnTo>
                    <a:lnTo>
                      <a:pt x="1810" y="1091"/>
                    </a:lnTo>
                    <a:lnTo>
                      <a:pt x="1537" y="1301"/>
                    </a:lnTo>
                    <a:lnTo>
                      <a:pt x="1289" y="1512"/>
                    </a:lnTo>
                    <a:lnTo>
                      <a:pt x="1066" y="1760"/>
                    </a:lnTo>
                    <a:lnTo>
                      <a:pt x="856" y="2007"/>
                    </a:lnTo>
                    <a:lnTo>
                      <a:pt x="658" y="2280"/>
                    </a:lnTo>
                    <a:lnTo>
                      <a:pt x="484" y="2565"/>
                    </a:lnTo>
                    <a:lnTo>
                      <a:pt x="348" y="2862"/>
                    </a:lnTo>
                    <a:lnTo>
                      <a:pt x="224" y="3185"/>
                    </a:lnTo>
                    <a:lnTo>
                      <a:pt x="149" y="3432"/>
                    </a:lnTo>
                    <a:lnTo>
                      <a:pt x="88" y="3680"/>
                    </a:lnTo>
                    <a:lnTo>
                      <a:pt x="38" y="3940"/>
                    </a:lnTo>
                    <a:lnTo>
                      <a:pt x="13" y="4201"/>
                    </a:lnTo>
                    <a:lnTo>
                      <a:pt x="1" y="4461"/>
                    </a:lnTo>
                    <a:lnTo>
                      <a:pt x="1" y="4721"/>
                    </a:lnTo>
                    <a:lnTo>
                      <a:pt x="13" y="4981"/>
                    </a:lnTo>
                    <a:lnTo>
                      <a:pt x="38" y="5241"/>
                    </a:lnTo>
                    <a:lnTo>
                      <a:pt x="88" y="5489"/>
                    </a:lnTo>
                    <a:lnTo>
                      <a:pt x="149" y="5749"/>
                    </a:lnTo>
                    <a:lnTo>
                      <a:pt x="224" y="5997"/>
                    </a:lnTo>
                    <a:lnTo>
                      <a:pt x="311" y="6245"/>
                    </a:lnTo>
                    <a:lnTo>
                      <a:pt x="422" y="6480"/>
                    </a:lnTo>
                    <a:lnTo>
                      <a:pt x="534" y="6716"/>
                    </a:lnTo>
                    <a:lnTo>
                      <a:pt x="670" y="6939"/>
                    </a:lnTo>
                    <a:lnTo>
                      <a:pt x="819" y="7150"/>
                    </a:lnTo>
                    <a:lnTo>
                      <a:pt x="955" y="7335"/>
                    </a:lnTo>
                    <a:lnTo>
                      <a:pt x="1104" y="7509"/>
                    </a:lnTo>
                    <a:lnTo>
                      <a:pt x="1252" y="7682"/>
                    </a:lnTo>
                    <a:lnTo>
                      <a:pt x="1413" y="7843"/>
                    </a:lnTo>
                    <a:lnTo>
                      <a:pt x="1735" y="8166"/>
                    </a:lnTo>
                    <a:lnTo>
                      <a:pt x="2070" y="8488"/>
                    </a:lnTo>
                    <a:lnTo>
                      <a:pt x="2392" y="8810"/>
                    </a:lnTo>
                    <a:lnTo>
                      <a:pt x="2702" y="9132"/>
                    </a:lnTo>
                    <a:lnTo>
                      <a:pt x="2851" y="9306"/>
                    </a:lnTo>
                    <a:lnTo>
                      <a:pt x="2999" y="9479"/>
                    </a:lnTo>
                    <a:lnTo>
                      <a:pt x="3123" y="9665"/>
                    </a:lnTo>
                    <a:lnTo>
                      <a:pt x="3247" y="9863"/>
                    </a:lnTo>
                    <a:lnTo>
                      <a:pt x="3334" y="10012"/>
                    </a:lnTo>
                    <a:lnTo>
                      <a:pt x="3421" y="10173"/>
                    </a:lnTo>
                    <a:lnTo>
                      <a:pt x="3557" y="10495"/>
                    </a:lnTo>
                    <a:lnTo>
                      <a:pt x="3681" y="10830"/>
                    </a:lnTo>
                    <a:lnTo>
                      <a:pt x="3780" y="11164"/>
                    </a:lnTo>
                    <a:lnTo>
                      <a:pt x="3978" y="11846"/>
                    </a:lnTo>
                    <a:lnTo>
                      <a:pt x="4077" y="12180"/>
                    </a:lnTo>
                    <a:lnTo>
                      <a:pt x="4189" y="12527"/>
                    </a:lnTo>
                    <a:lnTo>
                      <a:pt x="4325" y="12849"/>
                    </a:lnTo>
                    <a:lnTo>
                      <a:pt x="4474" y="13184"/>
                    </a:lnTo>
                    <a:lnTo>
                      <a:pt x="4561" y="13332"/>
                    </a:lnTo>
                    <a:lnTo>
                      <a:pt x="4660" y="13494"/>
                    </a:lnTo>
                    <a:lnTo>
                      <a:pt x="4759" y="13642"/>
                    </a:lnTo>
                    <a:lnTo>
                      <a:pt x="4870" y="13779"/>
                    </a:lnTo>
                    <a:lnTo>
                      <a:pt x="4982" y="13915"/>
                    </a:lnTo>
                    <a:lnTo>
                      <a:pt x="5106" y="14039"/>
                    </a:lnTo>
                    <a:lnTo>
                      <a:pt x="5230" y="14150"/>
                    </a:lnTo>
                    <a:lnTo>
                      <a:pt x="5366" y="14262"/>
                    </a:lnTo>
                    <a:lnTo>
                      <a:pt x="5515" y="14348"/>
                    </a:lnTo>
                    <a:lnTo>
                      <a:pt x="5663" y="14435"/>
                    </a:lnTo>
                    <a:lnTo>
                      <a:pt x="5824" y="14497"/>
                    </a:lnTo>
                    <a:lnTo>
                      <a:pt x="5998" y="14559"/>
                    </a:lnTo>
                    <a:lnTo>
                      <a:pt x="6159" y="14584"/>
                    </a:lnTo>
                    <a:lnTo>
                      <a:pt x="6320" y="14609"/>
                    </a:lnTo>
                    <a:lnTo>
                      <a:pt x="6642" y="14609"/>
                    </a:lnTo>
                    <a:lnTo>
                      <a:pt x="6803" y="14584"/>
                    </a:lnTo>
                    <a:lnTo>
                      <a:pt x="6964" y="14547"/>
                    </a:lnTo>
                    <a:lnTo>
                      <a:pt x="7113" y="14510"/>
                    </a:lnTo>
                    <a:lnTo>
                      <a:pt x="7274" y="14448"/>
                    </a:lnTo>
                    <a:lnTo>
                      <a:pt x="7423" y="14386"/>
                    </a:lnTo>
                    <a:lnTo>
                      <a:pt x="7571" y="14299"/>
                    </a:lnTo>
                    <a:lnTo>
                      <a:pt x="7720" y="14212"/>
                    </a:lnTo>
                    <a:lnTo>
                      <a:pt x="7856" y="14125"/>
                    </a:lnTo>
                    <a:lnTo>
                      <a:pt x="7993" y="14014"/>
                    </a:lnTo>
                    <a:lnTo>
                      <a:pt x="8117" y="13902"/>
                    </a:lnTo>
                    <a:lnTo>
                      <a:pt x="8228" y="13791"/>
                    </a:lnTo>
                    <a:lnTo>
                      <a:pt x="8340" y="13667"/>
                    </a:lnTo>
                    <a:lnTo>
                      <a:pt x="8451" y="13543"/>
                    </a:lnTo>
                    <a:lnTo>
                      <a:pt x="8538" y="13407"/>
                    </a:lnTo>
                    <a:lnTo>
                      <a:pt x="8724" y="13134"/>
                    </a:lnTo>
                    <a:lnTo>
                      <a:pt x="8872" y="12837"/>
                    </a:lnTo>
                    <a:lnTo>
                      <a:pt x="9009" y="12539"/>
                    </a:lnTo>
                    <a:lnTo>
                      <a:pt x="9133" y="12230"/>
                    </a:lnTo>
                    <a:lnTo>
                      <a:pt x="9232" y="11908"/>
                    </a:lnTo>
                    <a:lnTo>
                      <a:pt x="9331" y="11585"/>
                    </a:lnTo>
                    <a:lnTo>
                      <a:pt x="9405" y="11263"/>
                    </a:lnTo>
                    <a:lnTo>
                      <a:pt x="9504" y="10867"/>
                    </a:lnTo>
                    <a:lnTo>
                      <a:pt x="9591" y="10470"/>
                    </a:lnTo>
                    <a:lnTo>
                      <a:pt x="9665" y="10074"/>
                    </a:lnTo>
                    <a:lnTo>
                      <a:pt x="9740" y="9677"/>
                    </a:lnTo>
                    <a:lnTo>
                      <a:pt x="9802" y="9268"/>
                    </a:lnTo>
                    <a:lnTo>
                      <a:pt x="9864" y="8859"/>
                    </a:lnTo>
                    <a:lnTo>
                      <a:pt x="9913" y="8463"/>
                    </a:lnTo>
                    <a:lnTo>
                      <a:pt x="9950" y="8054"/>
                    </a:lnTo>
                    <a:lnTo>
                      <a:pt x="9988" y="7645"/>
                    </a:lnTo>
                    <a:lnTo>
                      <a:pt x="10012" y="7236"/>
                    </a:lnTo>
                    <a:lnTo>
                      <a:pt x="10025" y="6827"/>
                    </a:lnTo>
                    <a:lnTo>
                      <a:pt x="10037" y="6418"/>
                    </a:lnTo>
                    <a:lnTo>
                      <a:pt x="10037" y="6010"/>
                    </a:lnTo>
                    <a:lnTo>
                      <a:pt x="10025" y="5601"/>
                    </a:lnTo>
                    <a:lnTo>
                      <a:pt x="10012" y="5192"/>
                    </a:lnTo>
                    <a:lnTo>
                      <a:pt x="9988" y="4783"/>
                    </a:lnTo>
                    <a:lnTo>
                      <a:pt x="9963" y="4399"/>
                    </a:lnTo>
                    <a:lnTo>
                      <a:pt x="9913" y="4002"/>
                    </a:lnTo>
                    <a:lnTo>
                      <a:pt x="9864" y="3618"/>
                    </a:lnTo>
                    <a:lnTo>
                      <a:pt x="9777" y="3234"/>
                    </a:lnTo>
                    <a:lnTo>
                      <a:pt x="9727" y="3036"/>
                    </a:lnTo>
                    <a:lnTo>
                      <a:pt x="9665" y="2850"/>
                    </a:lnTo>
                    <a:lnTo>
                      <a:pt x="9604" y="2677"/>
                    </a:lnTo>
                    <a:lnTo>
                      <a:pt x="9529" y="2491"/>
                    </a:lnTo>
                    <a:lnTo>
                      <a:pt x="9455" y="2317"/>
                    </a:lnTo>
                    <a:lnTo>
                      <a:pt x="9368" y="2144"/>
                    </a:lnTo>
                    <a:lnTo>
                      <a:pt x="9269" y="1983"/>
                    </a:lnTo>
                    <a:lnTo>
                      <a:pt x="9157" y="1809"/>
                    </a:lnTo>
                    <a:lnTo>
                      <a:pt x="9046" y="1673"/>
                    </a:lnTo>
                    <a:lnTo>
                      <a:pt x="8947" y="1549"/>
                    </a:lnTo>
                    <a:lnTo>
                      <a:pt x="8711" y="1289"/>
                    </a:lnTo>
                    <a:lnTo>
                      <a:pt x="8464" y="1066"/>
                    </a:lnTo>
                    <a:lnTo>
                      <a:pt x="8203" y="867"/>
                    </a:lnTo>
                    <a:lnTo>
                      <a:pt x="7918" y="682"/>
                    </a:lnTo>
                    <a:lnTo>
                      <a:pt x="7633" y="521"/>
                    </a:lnTo>
                    <a:lnTo>
                      <a:pt x="7324" y="384"/>
                    </a:lnTo>
                    <a:lnTo>
                      <a:pt x="7014" y="273"/>
                    </a:lnTo>
                    <a:lnTo>
                      <a:pt x="6692" y="174"/>
                    </a:lnTo>
                    <a:lnTo>
                      <a:pt x="6357" y="99"/>
                    </a:lnTo>
                    <a:lnTo>
                      <a:pt x="6023" y="50"/>
                    </a:lnTo>
                    <a:lnTo>
                      <a:pt x="5688" y="13"/>
                    </a:lnTo>
                    <a:lnTo>
                      <a:pt x="53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12;p38">
                <a:extLst>
                  <a:ext uri="{FF2B5EF4-FFF2-40B4-BE49-F238E27FC236}">
                    <a16:creationId xmlns:a16="http://schemas.microsoft.com/office/drawing/2014/main" id="{B8A1318C-7C7B-3F3A-0112-2DFFFB450FAB}"/>
                  </a:ext>
                </a:extLst>
              </p:cNvPr>
              <p:cNvSpPr/>
              <p:nvPr/>
            </p:nvSpPr>
            <p:spPr>
              <a:xfrm>
                <a:off x="6068418" y="1794367"/>
                <a:ext cx="195390" cy="284364"/>
              </a:xfrm>
              <a:custGeom>
                <a:avLst/>
                <a:gdLst/>
                <a:ahLst/>
                <a:cxnLst/>
                <a:rect l="l" t="t" r="r" b="b"/>
                <a:pathLst>
                  <a:path w="10038" h="14609" extrusionOk="0">
                    <a:moveTo>
                      <a:pt x="4697" y="0"/>
                    </a:moveTo>
                    <a:lnTo>
                      <a:pt x="4350" y="13"/>
                    </a:lnTo>
                    <a:lnTo>
                      <a:pt x="4015" y="50"/>
                    </a:lnTo>
                    <a:lnTo>
                      <a:pt x="3681" y="99"/>
                    </a:lnTo>
                    <a:lnTo>
                      <a:pt x="3346" y="174"/>
                    </a:lnTo>
                    <a:lnTo>
                      <a:pt x="3024" y="273"/>
                    </a:lnTo>
                    <a:lnTo>
                      <a:pt x="2714" y="384"/>
                    </a:lnTo>
                    <a:lnTo>
                      <a:pt x="2404" y="521"/>
                    </a:lnTo>
                    <a:lnTo>
                      <a:pt x="2119" y="682"/>
                    </a:lnTo>
                    <a:lnTo>
                      <a:pt x="1834" y="867"/>
                    </a:lnTo>
                    <a:lnTo>
                      <a:pt x="1574" y="1066"/>
                    </a:lnTo>
                    <a:lnTo>
                      <a:pt x="1326" y="1289"/>
                    </a:lnTo>
                    <a:lnTo>
                      <a:pt x="1091" y="1549"/>
                    </a:lnTo>
                    <a:lnTo>
                      <a:pt x="980" y="1673"/>
                    </a:lnTo>
                    <a:lnTo>
                      <a:pt x="880" y="1809"/>
                    </a:lnTo>
                    <a:lnTo>
                      <a:pt x="769" y="1983"/>
                    </a:lnTo>
                    <a:lnTo>
                      <a:pt x="670" y="2144"/>
                    </a:lnTo>
                    <a:lnTo>
                      <a:pt x="583" y="2317"/>
                    </a:lnTo>
                    <a:lnTo>
                      <a:pt x="509" y="2491"/>
                    </a:lnTo>
                    <a:lnTo>
                      <a:pt x="434" y="2677"/>
                    </a:lnTo>
                    <a:lnTo>
                      <a:pt x="372" y="2850"/>
                    </a:lnTo>
                    <a:lnTo>
                      <a:pt x="310" y="3036"/>
                    </a:lnTo>
                    <a:lnTo>
                      <a:pt x="261" y="3234"/>
                    </a:lnTo>
                    <a:lnTo>
                      <a:pt x="174" y="3618"/>
                    </a:lnTo>
                    <a:lnTo>
                      <a:pt x="112" y="4002"/>
                    </a:lnTo>
                    <a:lnTo>
                      <a:pt x="75" y="4399"/>
                    </a:lnTo>
                    <a:lnTo>
                      <a:pt x="38" y="4783"/>
                    </a:lnTo>
                    <a:lnTo>
                      <a:pt x="25" y="5192"/>
                    </a:lnTo>
                    <a:lnTo>
                      <a:pt x="1" y="5601"/>
                    </a:lnTo>
                    <a:lnTo>
                      <a:pt x="1" y="6010"/>
                    </a:lnTo>
                    <a:lnTo>
                      <a:pt x="1" y="6418"/>
                    </a:lnTo>
                    <a:lnTo>
                      <a:pt x="13" y="6827"/>
                    </a:lnTo>
                    <a:lnTo>
                      <a:pt x="25" y="7236"/>
                    </a:lnTo>
                    <a:lnTo>
                      <a:pt x="50" y="7645"/>
                    </a:lnTo>
                    <a:lnTo>
                      <a:pt x="87" y="8054"/>
                    </a:lnTo>
                    <a:lnTo>
                      <a:pt x="125" y="8463"/>
                    </a:lnTo>
                    <a:lnTo>
                      <a:pt x="174" y="8859"/>
                    </a:lnTo>
                    <a:lnTo>
                      <a:pt x="224" y="9268"/>
                    </a:lnTo>
                    <a:lnTo>
                      <a:pt x="286" y="9677"/>
                    </a:lnTo>
                    <a:lnTo>
                      <a:pt x="360" y="10074"/>
                    </a:lnTo>
                    <a:lnTo>
                      <a:pt x="447" y="10470"/>
                    </a:lnTo>
                    <a:lnTo>
                      <a:pt x="533" y="10867"/>
                    </a:lnTo>
                    <a:lnTo>
                      <a:pt x="620" y="11263"/>
                    </a:lnTo>
                    <a:lnTo>
                      <a:pt x="707" y="11585"/>
                    </a:lnTo>
                    <a:lnTo>
                      <a:pt x="806" y="11908"/>
                    </a:lnTo>
                    <a:lnTo>
                      <a:pt x="905" y="12230"/>
                    </a:lnTo>
                    <a:lnTo>
                      <a:pt x="1029" y="12539"/>
                    </a:lnTo>
                    <a:lnTo>
                      <a:pt x="1165" y="12837"/>
                    </a:lnTo>
                    <a:lnTo>
                      <a:pt x="1314" y="13134"/>
                    </a:lnTo>
                    <a:lnTo>
                      <a:pt x="1488" y="13407"/>
                    </a:lnTo>
                    <a:lnTo>
                      <a:pt x="1587" y="13543"/>
                    </a:lnTo>
                    <a:lnTo>
                      <a:pt x="1698" y="13667"/>
                    </a:lnTo>
                    <a:lnTo>
                      <a:pt x="1810" y="13791"/>
                    </a:lnTo>
                    <a:lnTo>
                      <a:pt x="1921" y="13902"/>
                    </a:lnTo>
                    <a:lnTo>
                      <a:pt x="2045" y="14014"/>
                    </a:lnTo>
                    <a:lnTo>
                      <a:pt x="2181" y="14125"/>
                    </a:lnTo>
                    <a:lnTo>
                      <a:pt x="2318" y="14212"/>
                    </a:lnTo>
                    <a:lnTo>
                      <a:pt x="2466" y="14299"/>
                    </a:lnTo>
                    <a:lnTo>
                      <a:pt x="2615" y="14386"/>
                    </a:lnTo>
                    <a:lnTo>
                      <a:pt x="2764" y="14448"/>
                    </a:lnTo>
                    <a:lnTo>
                      <a:pt x="2912" y="14510"/>
                    </a:lnTo>
                    <a:lnTo>
                      <a:pt x="3074" y="14547"/>
                    </a:lnTo>
                    <a:lnTo>
                      <a:pt x="3235" y="14584"/>
                    </a:lnTo>
                    <a:lnTo>
                      <a:pt x="3396" y="14609"/>
                    </a:lnTo>
                    <a:lnTo>
                      <a:pt x="3718" y="14609"/>
                    </a:lnTo>
                    <a:lnTo>
                      <a:pt x="3879" y="14584"/>
                    </a:lnTo>
                    <a:lnTo>
                      <a:pt x="4040" y="14559"/>
                    </a:lnTo>
                    <a:lnTo>
                      <a:pt x="4213" y="14497"/>
                    </a:lnTo>
                    <a:lnTo>
                      <a:pt x="4362" y="14435"/>
                    </a:lnTo>
                    <a:lnTo>
                      <a:pt x="4523" y="14348"/>
                    </a:lnTo>
                    <a:lnTo>
                      <a:pt x="4660" y="14262"/>
                    </a:lnTo>
                    <a:lnTo>
                      <a:pt x="4796" y="14150"/>
                    </a:lnTo>
                    <a:lnTo>
                      <a:pt x="4932" y="14039"/>
                    </a:lnTo>
                    <a:lnTo>
                      <a:pt x="5056" y="13915"/>
                    </a:lnTo>
                    <a:lnTo>
                      <a:pt x="5168" y="13779"/>
                    </a:lnTo>
                    <a:lnTo>
                      <a:pt x="5279" y="13642"/>
                    </a:lnTo>
                    <a:lnTo>
                      <a:pt x="5378" y="13494"/>
                    </a:lnTo>
                    <a:lnTo>
                      <a:pt x="5477" y="13332"/>
                    </a:lnTo>
                    <a:lnTo>
                      <a:pt x="5564" y="13184"/>
                    </a:lnTo>
                    <a:lnTo>
                      <a:pt x="5713" y="12849"/>
                    </a:lnTo>
                    <a:lnTo>
                      <a:pt x="5849" y="12527"/>
                    </a:lnTo>
                    <a:lnTo>
                      <a:pt x="5961" y="12180"/>
                    </a:lnTo>
                    <a:lnTo>
                      <a:pt x="6060" y="11846"/>
                    </a:lnTo>
                    <a:lnTo>
                      <a:pt x="6246" y="11164"/>
                    </a:lnTo>
                    <a:lnTo>
                      <a:pt x="6357" y="10830"/>
                    </a:lnTo>
                    <a:lnTo>
                      <a:pt x="6481" y="10495"/>
                    </a:lnTo>
                    <a:lnTo>
                      <a:pt x="6617" y="10173"/>
                    </a:lnTo>
                    <a:lnTo>
                      <a:pt x="6704" y="10012"/>
                    </a:lnTo>
                    <a:lnTo>
                      <a:pt x="6791" y="9863"/>
                    </a:lnTo>
                    <a:lnTo>
                      <a:pt x="6902" y="9665"/>
                    </a:lnTo>
                    <a:lnTo>
                      <a:pt x="7039" y="9479"/>
                    </a:lnTo>
                    <a:lnTo>
                      <a:pt x="7175" y="9306"/>
                    </a:lnTo>
                    <a:lnTo>
                      <a:pt x="7323" y="9132"/>
                    </a:lnTo>
                    <a:lnTo>
                      <a:pt x="7646" y="8810"/>
                    </a:lnTo>
                    <a:lnTo>
                      <a:pt x="7968" y="8488"/>
                    </a:lnTo>
                    <a:lnTo>
                      <a:pt x="8302" y="8166"/>
                    </a:lnTo>
                    <a:lnTo>
                      <a:pt x="8624" y="7843"/>
                    </a:lnTo>
                    <a:lnTo>
                      <a:pt x="8786" y="7682"/>
                    </a:lnTo>
                    <a:lnTo>
                      <a:pt x="8934" y="7509"/>
                    </a:lnTo>
                    <a:lnTo>
                      <a:pt x="9083" y="7335"/>
                    </a:lnTo>
                    <a:lnTo>
                      <a:pt x="9219" y="7150"/>
                    </a:lnTo>
                    <a:lnTo>
                      <a:pt x="9368" y="6939"/>
                    </a:lnTo>
                    <a:lnTo>
                      <a:pt x="9504" y="6716"/>
                    </a:lnTo>
                    <a:lnTo>
                      <a:pt x="9616" y="6480"/>
                    </a:lnTo>
                    <a:lnTo>
                      <a:pt x="9715" y="6245"/>
                    </a:lnTo>
                    <a:lnTo>
                      <a:pt x="9814" y="5997"/>
                    </a:lnTo>
                    <a:lnTo>
                      <a:pt x="9888" y="5749"/>
                    </a:lnTo>
                    <a:lnTo>
                      <a:pt x="9950" y="5489"/>
                    </a:lnTo>
                    <a:lnTo>
                      <a:pt x="9987" y="5241"/>
                    </a:lnTo>
                    <a:lnTo>
                      <a:pt x="10025" y="4981"/>
                    </a:lnTo>
                    <a:lnTo>
                      <a:pt x="10037" y="4721"/>
                    </a:lnTo>
                    <a:lnTo>
                      <a:pt x="10037" y="4461"/>
                    </a:lnTo>
                    <a:lnTo>
                      <a:pt x="10025" y="4201"/>
                    </a:lnTo>
                    <a:lnTo>
                      <a:pt x="10000" y="3940"/>
                    </a:lnTo>
                    <a:lnTo>
                      <a:pt x="9950" y="3680"/>
                    </a:lnTo>
                    <a:lnTo>
                      <a:pt x="9888" y="3432"/>
                    </a:lnTo>
                    <a:lnTo>
                      <a:pt x="9814" y="3185"/>
                    </a:lnTo>
                    <a:lnTo>
                      <a:pt x="9690" y="2862"/>
                    </a:lnTo>
                    <a:lnTo>
                      <a:pt x="9541" y="2565"/>
                    </a:lnTo>
                    <a:lnTo>
                      <a:pt x="9380" y="2280"/>
                    </a:lnTo>
                    <a:lnTo>
                      <a:pt x="9182" y="2007"/>
                    </a:lnTo>
                    <a:lnTo>
                      <a:pt x="8971" y="1760"/>
                    </a:lnTo>
                    <a:lnTo>
                      <a:pt x="8748" y="1512"/>
                    </a:lnTo>
                    <a:lnTo>
                      <a:pt x="8501" y="1301"/>
                    </a:lnTo>
                    <a:lnTo>
                      <a:pt x="8228" y="1091"/>
                    </a:lnTo>
                    <a:lnTo>
                      <a:pt x="7955" y="905"/>
                    </a:lnTo>
                    <a:lnTo>
                      <a:pt x="7658" y="731"/>
                    </a:lnTo>
                    <a:lnTo>
                      <a:pt x="7361" y="570"/>
                    </a:lnTo>
                    <a:lnTo>
                      <a:pt x="7051" y="434"/>
                    </a:lnTo>
                    <a:lnTo>
                      <a:pt x="6729" y="322"/>
                    </a:lnTo>
                    <a:lnTo>
                      <a:pt x="6394" y="223"/>
                    </a:lnTo>
                    <a:lnTo>
                      <a:pt x="6060" y="136"/>
                    </a:lnTo>
                    <a:lnTo>
                      <a:pt x="5725" y="74"/>
                    </a:lnTo>
                    <a:lnTo>
                      <a:pt x="5378" y="25"/>
                    </a:lnTo>
                    <a:lnTo>
                      <a:pt x="50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13;p38">
                <a:extLst>
                  <a:ext uri="{FF2B5EF4-FFF2-40B4-BE49-F238E27FC236}">
                    <a16:creationId xmlns:a16="http://schemas.microsoft.com/office/drawing/2014/main" id="{48849F1C-83A2-146C-C2FA-FC76610EAC14}"/>
                  </a:ext>
                </a:extLst>
              </p:cNvPr>
              <p:cNvSpPr/>
              <p:nvPr/>
            </p:nvSpPr>
            <p:spPr>
              <a:xfrm>
                <a:off x="5987616" y="3531168"/>
                <a:ext cx="212499" cy="1133350"/>
              </a:xfrm>
              <a:custGeom>
                <a:avLst/>
                <a:gdLst/>
                <a:ahLst/>
                <a:cxnLst/>
                <a:rect l="l" t="t" r="r" b="b"/>
                <a:pathLst>
                  <a:path w="10917" h="58225" extrusionOk="0">
                    <a:moveTo>
                      <a:pt x="10917" y="1"/>
                    </a:moveTo>
                    <a:lnTo>
                      <a:pt x="10644" y="38"/>
                    </a:lnTo>
                    <a:lnTo>
                      <a:pt x="10359" y="100"/>
                    </a:lnTo>
                    <a:lnTo>
                      <a:pt x="10074" y="162"/>
                    </a:lnTo>
                    <a:lnTo>
                      <a:pt x="9789" y="236"/>
                    </a:lnTo>
                    <a:lnTo>
                      <a:pt x="9492" y="311"/>
                    </a:lnTo>
                    <a:lnTo>
                      <a:pt x="9195" y="410"/>
                    </a:lnTo>
                    <a:lnTo>
                      <a:pt x="8587" y="608"/>
                    </a:lnTo>
                    <a:lnTo>
                      <a:pt x="7956" y="856"/>
                    </a:lnTo>
                    <a:lnTo>
                      <a:pt x="7311" y="1116"/>
                    </a:lnTo>
                    <a:lnTo>
                      <a:pt x="5973" y="1674"/>
                    </a:lnTo>
                    <a:lnTo>
                      <a:pt x="4573" y="2268"/>
                    </a:lnTo>
                    <a:lnTo>
                      <a:pt x="3842" y="2553"/>
                    </a:lnTo>
                    <a:lnTo>
                      <a:pt x="3111" y="2838"/>
                    </a:lnTo>
                    <a:lnTo>
                      <a:pt x="2355" y="3099"/>
                    </a:lnTo>
                    <a:lnTo>
                      <a:pt x="1587" y="3346"/>
                    </a:lnTo>
                    <a:lnTo>
                      <a:pt x="1190" y="3458"/>
                    </a:lnTo>
                    <a:lnTo>
                      <a:pt x="794" y="3557"/>
                    </a:lnTo>
                    <a:lnTo>
                      <a:pt x="397" y="3656"/>
                    </a:lnTo>
                    <a:lnTo>
                      <a:pt x="1" y="3743"/>
                    </a:lnTo>
                    <a:lnTo>
                      <a:pt x="162" y="9343"/>
                    </a:lnTo>
                    <a:lnTo>
                      <a:pt x="335" y="14783"/>
                    </a:lnTo>
                    <a:lnTo>
                      <a:pt x="521" y="20024"/>
                    </a:lnTo>
                    <a:lnTo>
                      <a:pt x="719" y="25042"/>
                    </a:lnTo>
                    <a:lnTo>
                      <a:pt x="918" y="29800"/>
                    </a:lnTo>
                    <a:lnTo>
                      <a:pt x="1116" y="34298"/>
                    </a:lnTo>
                    <a:lnTo>
                      <a:pt x="1314" y="38486"/>
                    </a:lnTo>
                    <a:lnTo>
                      <a:pt x="1500" y="42340"/>
                    </a:lnTo>
                    <a:lnTo>
                      <a:pt x="1686" y="45846"/>
                    </a:lnTo>
                    <a:lnTo>
                      <a:pt x="1847" y="48969"/>
                    </a:lnTo>
                    <a:lnTo>
                      <a:pt x="2132" y="53974"/>
                    </a:lnTo>
                    <a:lnTo>
                      <a:pt x="2330" y="57122"/>
                    </a:lnTo>
                    <a:lnTo>
                      <a:pt x="2392" y="58224"/>
                    </a:lnTo>
                    <a:lnTo>
                      <a:pt x="7894" y="58125"/>
                    </a:lnTo>
                    <a:lnTo>
                      <a:pt x="8104" y="55337"/>
                    </a:lnTo>
                    <a:lnTo>
                      <a:pt x="8327" y="52153"/>
                    </a:lnTo>
                    <a:lnTo>
                      <a:pt x="8550" y="48609"/>
                    </a:lnTo>
                    <a:lnTo>
                      <a:pt x="8786" y="44793"/>
                    </a:lnTo>
                    <a:lnTo>
                      <a:pt x="9021" y="40766"/>
                    </a:lnTo>
                    <a:lnTo>
                      <a:pt x="9244" y="36578"/>
                    </a:lnTo>
                    <a:lnTo>
                      <a:pt x="9480" y="32291"/>
                    </a:lnTo>
                    <a:lnTo>
                      <a:pt x="9703" y="27979"/>
                    </a:lnTo>
                    <a:lnTo>
                      <a:pt x="10112" y="19516"/>
                    </a:lnTo>
                    <a:lnTo>
                      <a:pt x="10471" y="11710"/>
                    </a:lnTo>
                    <a:lnTo>
                      <a:pt x="10620" y="8191"/>
                    </a:lnTo>
                    <a:lnTo>
                      <a:pt x="10743" y="5032"/>
                    </a:lnTo>
                    <a:lnTo>
                      <a:pt x="10843" y="2281"/>
                    </a:lnTo>
                    <a:lnTo>
                      <a:pt x="10917"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14;p38">
                <a:extLst>
                  <a:ext uri="{FF2B5EF4-FFF2-40B4-BE49-F238E27FC236}">
                    <a16:creationId xmlns:a16="http://schemas.microsoft.com/office/drawing/2014/main" id="{CFC25414-9BA4-7694-6014-2B3A76DD6164}"/>
                  </a:ext>
                </a:extLst>
              </p:cNvPr>
              <p:cNvSpPr/>
              <p:nvPr/>
            </p:nvSpPr>
            <p:spPr>
              <a:xfrm>
                <a:off x="5735576" y="3566634"/>
                <a:ext cx="197784" cy="1114761"/>
              </a:xfrm>
              <a:custGeom>
                <a:avLst/>
                <a:gdLst/>
                <a:ahLst/>
                <a:cxnLst/>
                <a:rect l="l" t="t" r="r" b="b"/>
                <a:pathLst>
                  <a:path w="10161" h="57270" extrusionOk="0">
                    <a:moveTo>
                      <a:pt x="38" y="0"/>
                    </a:moveTo>
                    <a:lnTo>
                      <a:pt x="13" y="1091"/>
                    </a:lnTo>
                    <a:lnTo>
                      <a:pt x="1" y="2280"/>
                    </a:lnTo>
                    <a:lnTo>
                      <a:pt x="1" y="3581"/>
                    </a:lnTo>
                    <a:lnTo>
                      <a:pt x="1" y="4981"/>
                    </a:lnTo>
                    <a:lnTo>
                      <a:pt x="25" y="6468"/>
                    </a:lnTo>
                    <a:lnTo>
                      <a:pt x="50" y="8042"/>
                    </a:lnTo>
                    <a:lnTo>
                      <a:pt x="125" y="11412"/>
                    </a:lnTo>
                    <a:lnTo>
                      <a:pt x="224" y="15030"/>
                    </a:lnTo>
                    <a:lnTo>
                      <a:pt x="360" y="18859"/>
                    </a:lnTo>
                    <a:lnTo>
                      <a:pt x="509" y="22836"/>
                    </a:lnTo>
                    <a:lnTo>
                      <a:pt x="682" y="26925"/>
                    </a:lnTo>
                    <a:lnTo>
                      <a:pt x="868" y="31064"/>
                    </a:lnTo>
                    <a:lnTo>
                      <a:pt x="1066" y="35214"/>
                    </a:lnTo>
                    <a:lnTo>
                      <a:pt x="1265" y="39303"/>
                    </a:lnTo>
                    <a:lnTo>
                      <a:pt x="1475" y="43293"/>
                    </a:lnTo>
                    <a:lnTo>
                      <a:pt x="1884" y="50789"/>
                    </a:lnTo>
                    <a:lnTo>
                      <a:pt x="2268" y="57270"/>
                    </a:lnTo>
                    <a:lnTo>
                      <a:pt x="8463" y="56910"/>
                    </a:lnTo>
                    <a:lnTo>
                      <a:pt x="8612" y="52475"/>
                    </a:lnTo>
                    <a:lnTo>
                      <a:pt x="9009" y="40480"/>
                    </a:lnTo>
                    <a:lnTo>
                      <a:pt x="9269" y="32228"/>
                    </a:lnTo>
                    <a:lnTo>
                      <a:pt x="9554" y="22824"/>
                    </a:lnTo>
                    <a:lnTo>
                      <a:pt x="9851" y="12478"/>
                    </a:lnTo>
                    <a:lnTo>
                      <a:pt x="10161" y="1450"/>
                    </a:lnTo>
                    <a:lnTo>
                      <a:pt x="9368" y="1289"/>
                    </a:lnTo>
                    <a:lnTo>
                      <a:pt x="8612" y="1140"/>
                    </a:lnTo>
                    <a:lnTo>
                      <a:pt x="7881" y="1004"/>
                    </a:lnTo>
                    <a:lnTo>
                      <a:pt x="7175" y="892"/>
                    </a:lnTo>
                    <a:lnTo>
                      <a:pt x="5837" y="682"/>
                    </a:lnTo>
                    <a:lnTo>
                      <a:pt x="4585" y="521"/>
                    </a:lnTo>
                    <a:lnTo>
                      <a:pt x="3396" y="372"/>
                    </a:lnTo>
                    <a:lnTo>
                      <a:pt x="2243" y="248"/>
                    </a:lnTo>
                    <a:lnTo>
                      <a:pt x="1141" y="124"/>
                    </a:lnTo>
                    <a:lnTo>
                      <a:pt x="38"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15;p38">
                <a:extLst>
                  <a:ext uri="{FF2B5EF4-FFF2-40B4-BE49-F238E27FC236}">
                    <a16:creationId xmlns:a16="http://schemas.microsoft.com/office/drawing/2014/main" id="{316E5A46-A565-AC38-221B-A16100F30B88}"/>
                  </a:ext>
                </a:extLst>
              </p:cNvPr>
              <p:cNvSpPr/>
              <p:nvPr/>
            </p:nvSpPr>
            <p:spPr>
              <a:xfrm>
                <a:off x="5514409" y="2173985"/>
                <a:ext cx="820528" cy="1798527"/>
              </a:xfrm>
              <a:custGeom>
                <a:avLst/>
                <a:gdLst/>
                <a:ahLst/>
                <a:cxnLst/>
                <a:rect l="l" t="t" r="r" b="b"/>
                <a:pathLst>
                  <a:path w="42154" h="92398" extrusionOk="0">
                    <a:moveTo>
                      <a:pt x="18475" y="1"/>
                    </a:moveTo>
                    <a:lnTo>
                      <a:pt x="17211" y="13"/>
                    </a:lnTo>
                    <a:lnTo>
                      <a:pt x="16579" y="38"/>
                    </a:lnTo>
                    <a:lnTo>
                      <a:pt x="15960" y="51"/>
                    </a:lnTo>
                    <a:lnTo>
                      <a:pt x="15340" y="88"/>
                    </a:lnTo>
                    <a:lnTo>
                      <a:pt x="14708" y="125"/>
                    </a:lnTo>
                    <a:lnTo>
                      <a:pt x="14089" y="187"/>
                    </a:lnTo>
                    <a:lnTo>
                      <a:pt x="13457" y="249"/>
                    </a:lnTo>
                    <a:lnTo>
                      <a:pt x="12825" y="323"/>
                    </a:lnTo>
                    <a:lnTo>
                      <a:pt x="12193" y="422"/>
                    </a:lnTo>
                    <a:lnTo>
                      <a:pt x="11549" y="521"/>
                    </a:lnTo>
                    <a:lnTo>
                      <a:pt x="10892" y="645"/>
                    </a:lnTo>
                    <a:lnTo>
                      <a:pt x="10557" y="720"/>
                    </a:lnTo>
                    <a:lnTo>
                      <a:pt x="10210" y="806"/>
                    </a:lnTo>
                    <a:lnTo>
                      <a:pt x="9876" y="893"/>
                    </a:lnTo>
                    <a:lnTo>
                      <a:pt x="9554" y="992"/>
                    </a:lnTo>
                    <a:lnTo>
                      <a:pt x="9231" y="1116"/>
                    </a:lnTo>
                    <a:lnTo>
                      <a:pt x="8922" y="1265"/>
                    </a:lnTo>
                    <a:lnTo>
                      <a:pt x="8773" y="1352"/>
                    </a:lnTo>
                    <a:lnTo>
                      <a:pt x="8624" y="1438"/>
                    </a:lnTo>
                    <a:lnTo>
                      <a:pt x="8488" y="1525"/>
                    </a:lnTo>
                    <a:lnTo>
                      <a:pt x="8352" y="1637"/>
                    </a:lnTo>
                    <a:lnTo>
                      <a:pt x="8203" y="1760"/>
                    </a:lnTo>
                    <a:lnTo>
                      <a:pt x="8054" y="1897"/>
                    </a:lnTo>
                    <a:lnTo>
                      <a:pt x="7930" y="2033"/>
                    </a:lnTo>
                    <a:lnTo>
                      <a:pt x="7807" y="2182"/>
                    </a:lnTo>
                    <a:lnTo>
                      <a:pt x="7683" y="2343"/>
                    </a:lnTo>
                    <a:lnTo>
                      <a:pt x="7584" y="2504"/>
                    </a:lnTo>
                    <a:lnTo>
                      <a:pt x="7472" y="2665"/>
                    </a:lnTo>
                    <a:lnTo>
                      <a:pt x="7385" y="2838"/>
                    </a:lnTo>
                    <a:lnTo>
                      <a:pt x="7212" y="3198"/>
                    </a:lnTo>
                    <a:lnTo>
                      <a:pt x="7051" y="3557"/>
                    </a:lnTo>
                    <a:lnTo>
                      <a:pt x="6914" y="3929"/>
                    </a:lnTo>
                    <a:lnTo>
                      <a:pt x="6778" y="4301"/>
                    </a:lnTo>
                    <a:lnTo>
                      <a:pt x="6530" y="5044"/>
                    </a:lnTo>
                    <a:lnTo>
                      <a:pt x="6283" y="5800"/>
                    </a:lnTo>
                    <a:lnTo>
                      <a:pt x="6047" y="6543"/>
                    </a:lnTo>
                    <a:lnTo>
                      <a:pt x="5836" y="7299"/>
                    </a:lnTo>
                    <a:lnTo>
                      <a:pt x="5626" y="8055"/>
                    </a:lnTo>
                    <a:lnTo>
                      <a:pt x="5428" y="8823"/>
                    </a:lnTo>
                    <a:lnTo>
                      <a:pt x="5242" y="9579"/>
                    </a:lnTo>
                    <a:lnTo>
                      <a:pt x="5056" y="10347"/>
                    </a:lnTo>
                    <a:lnTo>
                      <a:pt x="4895" y="11115"/>
                    </a:lnTo>
                    <a:lnTo>
                      <a:pt x="4734" y="11884"/>
                    </a:lnTo>
                    <a:lnTo>
                      <a:pt x="4573" y="12652"/>
                    </a:lnTo>
                    <a:lnTo>
                      <a:pt x="4424" y="13420"/>
                    </a:lnTo>
                    <a:lnTo>
                      <a:pt x="4288" y="14201"/>
                    </a:lnTo>
                    <a:lnTo>
                      <a:pt x="4164" y="14981"/>
                    </a:lnTo>
                    <a:lnTo>
                      <a:pt x="3928" y="16530"/>
                    </a:lnTo>
                    <a:lnTo>
                      <a:pt x="3705" y="18091"/>
                    </a:lnTo>
                    <a:lnTo>
                      <a:pt x="3519" y="19652"/>
                    </a:lnTo>
                    <a:lnTo>
                      <a:pt x="3334" y="21226"/>
                    </a:lnTo>
                    <a:lnTo>
                      <a:pt x="3173" y="22800"/>
                    </a:lnTo>
                    <a:lnTo>
                      <a:pt x="3036" y="24373"/>
                    </a:lnTo>
                    <a:lnTo>
                      <a:pt x="2888" y="25947"/>
                    </a:lnTo>
                    <a:lnTo>
                      <a:pt x="2627" y="29082"/>
                    </a:lnTo>
                    <a:lnTo>
                      <a:pt x="2008" y="36764"/>
                    </a:lnTo>
                    <a:lnTo>
                      <a:pt x="1958" y="37606"/>
                    </a:lnTo>
                    <a:lnTo>
                      <a:pt x="1871" y="39416"/>
                    </a:lnTo>
                    <a:lnTo>
                      <a:pt x="1611" y="45338"/>
                    </a:lnTo>
                    <a:lnTo>
                      <a:pt x="1252" y="53479"/>
                    </a:lnTo>
                    <a:lnTo>
                      <a:pt x="868" y="62697"/>
                    </a:lnTo>
                    <a:lnTo>
                      <a:pt x="496" y="71928"/>
                    </a:lnTo>
                    <a:lnTo>
                      <a:pt x="335" y="76203"/>
                    </a:lnTo>
                    <a:lnTo>
                      <a:pt x="199" y="80057"/>
                    </a:lnTo>
                    <a:lnTo>
                      <a:pt x="100" y="83365"/>
                    </a:lnTo>
                    <a:lnTo>
                      <a:pt x="25" y="85992"/>
                    </a:lnTo>
                    <a:lnTo>
                      <a:pt x="1" y="86995"/>
                    </a:lnTo>
                    <a:lnTo>
                      <a:pt x="1" y="87788"/>
                    </a:lnTo>
                    <a:lnTo>
                      <a:pt x="1" y="88334"/>
                    </a:lnTo>
                    <a:lnTo>
                      <a:pt x="13" y="88619"/>
                    </a:lnTo>
                    <a:lnTo>
                      <a:pt x="124" y="88755"/>
                    </a:lnTo>
                    <a:lnTo>
                      <a:pt x="248" y="88891"/>
                    </a:lnTo>
                    <a:lnTo>
                      <a:pt x="509" y="89151"/>
                    </a:lnTo>
                    <a:lnTo>
                      <a:pt x="806" y="89399"/>
                    </a:lnTo>
                    <a:lnTo>
                      <a:pt x="1128" y="89635"/>
                    </a:lnTo>
                    <a:lnTo>
                      <a:pt x="1326" y="89759"/>
                    </a:lnTo>
                    <a:lnTo>
                      <a:pt x="1525" y="89882"/>
                    </a:lnTo>
                    <a:lnTo>
                      <a:pt x="1958" y="90118"/>
                    </a:lnTo>
                    <a:lnTo>
                      <a:pt x="2417" y="90341"/>
                    </a:lnTo>
                    <a:lnTo>
                      <a:pt x="2912" y="90552"/>
                    </a:lnTo>
                    <a:lnTo>
                      <a:pt x="3433" y="90737"/>
                    </a:lnTo>
                    <a:lnTo>
                      <a:pt x="3978" y="90923"/>
                    </a:lnTo>
                    <a:lnTo>
                      <a:pt x="4548" y="91084"/>
                    </a:lnTo>
                    <a:lnTo>
                      <a:pt x="5143" y="91245"/>
                    </a:lnTo>
                    <a:lnTo>
                      <a:pt x="5762" y="91382"/>
                    </a:lnTo>
                    <a:lnTo>
                      <a:pt x="6406" y="91518"/>
                    </a:lnTo>
                    <a:lnTo>
                      <a:pt x="7063" y="91630"/>
                    </a:lnTo>
                    <a:lnTo>
                      <a:pt x="7732" y="91741"/>
                    </a:lnTo>
                    <a:lnTo>
                      <a:pt x="8426" y="91840"/>
                    </a:lnTo>
                    <a:lnTo>
                      <a:pt x="9132" y="91927"/>
                    </a:lnTo>
                    <a:lnTo>
                      <a:pt x="9839" y="92014"/>
                    </a:lnTo>
                    <a:lnTo>
                      <a:pt x="10570" y="92076"/>
                    </a:lnTo>
                    <a:lnTo>
                      <a:pt x="11301" y="92138"/>
                    </a:lnTo>
                    <a:lnTo>
                      <a:pt x="12044" y="92200"/>
                    </a:lnTo>
                    <a:lnTo>
                      <a:pt x="13543" y="92286"/>
                    </a:lnTo>
                    <a:lnTo>
                      <a:pt x="15043" y="92336"/>
                    </a:lnTo>
                    <a:lnTo>
                      <a:pt x="16542" y="92385"/>
                    </a:lnTo>
                    <a:lnTo>
                      <a:pt x="18029" y="92398"/>
                    </a:lnTo>
                    <a:lnTo>
                      <a:pt x="20879" y="92398"/>
                    </a:lnTo>
                    <a:lnTo>
                      <a:pt x="22229" y="92385"/>
                    </a:lnTo>
                    <a:lnTo>
                      <a:pt x="22812" y="92361"/>
                    </a:lnTo>
                    <a:lnTo>
                      <a:pt x="23518" y="92323"/>
                    </a:lnTo>
                    <a:lnTo>
                      <a:pt x="24336" y="92274"/>
                    </a:lnTo>
                    <a:lnTo>
                      <a:pt x="25253" y="92200"/>
                    </a:lnTo>
                    <a:lnTo>
                      <a:pt x="27309" y="92014"/>
                    </a:lnTo>
                    <a:lnTo>
                      <a:pt x="29602" y="91778"/>
                    </a:lnTo>
                    <a:lnTo>
                      <a:pt x="32030" y="91506"/>
                    </a:lnTo>
                    <a:lnTo>
                      <a:pt x="34471" y="91221"/>
                    </a:lnTo>
                    <a:lnTo>
                      <a:pt x="36850" y="90923"/>
                    </a:lnTo>
                    <a:lnTo>
                      <a:pt x="39043" y="90638"/>
                    </a:lnTo>
                    <a:lnTo>
                      <a:pt x="39229" y="90614"/>
                    </a:lnTo>
                    <a:lnTo>
                      <a:pt x="39415" y="90576"/>
                    </a:lnTo>
                    <a:lnTo>
                      <a:pt x="39601" y="90527"/>
                    </a:lnTo>
                    <a:lnTo>
                      <a:pt x="39774" y="90465"/>
                    </a:lnTo>
                    <a:lnTo>
                      <a:pt x="39948" y="90403"/>
                    </a:lnTo>
                    <a:lnTo>
                      <a:pt x="40121" y="90316"/>
                    </a:lnTo>
                    <a:lnTo>
                      <a:pt x="40282" y="90242"/>
                    </a:lnTo>
                    <a:lnTo>
                      <a:pt x="40443" y="90143"/>
                    </a:lnTo>
                    <a:lnTo>
                      <a:pt x="40592" y="90044"/>
                    </a:lnTo>
                    <a:lnTo>
                      <a:pt x="40741" y="89944"/>
                    </a:lnTo>
                    <a:lnTo>
                      <a:pt x="40877" y="89833"/>
                    </a:lnTo>
                    <a:lnTo>
                      <a:pt x="41013" y="89709"/>
                    </a:lnTo>
                    <a:lnTo>
                      <a:pt x="41150" y="89585"/>
                    </a:lnTo>
                    <a:lnTo>
                      <a:pt x="41261" y="89449"/>
                    </a:lnTo>
                    <a:lnTo>
                      <a:pt x="41385" y="89312"/>
                    </a:lnTo>
                    <a:lnTo>
                      <a:pt x="41484" y="89164"/>
                    </a:lnTo>
                    <a:lnTo>
                      <a:pt x="41596" y="89015"/>
                    </a:lnTo>
                    <a:lnTo>
                      <a:pt x="41682" y="88866"/>
                    </a:lnTo>
                    <a:lnTo>
                      <a:pt x="41769" y="88705"/>
                    </a:lnTo>
                    <a:lnTo>
                      <a:pt x="41843" y="88544"/>
                    </a:lnTo>
                    <a:lnTo>
                      <a:pt x="41918" y="88383"/>
                    </a:lnTo>
                    <a:lnTo>
                      <a:pt x="41980" y="88210"/>
                    </a:lnTo>
                    <a:lnTo>
                      <a:pt x="42029" y="88036"/>
                    </a:lnTo>
                    <a:lnTo>
                      <a:pt x="42067" y="87863"/>
                    </a:lnTo>
                    <a:lnTo>
                      <a:pt x="42104" y="87677"/>
                    </a:lnTo>
                    <a:lnTo>
                      <a:pt x="42128" y="87503"/>
                    </a:lnTo>
                    <a:lnTo>
                      <a:pt x="42141" y="87318"/>
                    </a:lnTo>
                    <a:lnTo>
                      <a:pt x="42153" y="87132"/>
                    </a:lnTo>
                    <a:lnTo>
                      <a:pt x="42153" y="86946"/>
                    </a:lnTo>
                    <a:lnTo>
                      <a:pt x="42141" y="86748"/>
                    </a:lnTo>
                    <a:lnTo>
                      <a:pt x="42116" y="86562"/>
                    </a:lnTo>
                    <a:lnTo>
                      <a:pt x="42079" y="86376"/>
                    </a:lnTo>
                    <a:lnTo>
                      <a:pt x="41831" y="85149"/>
                    </a:lnTo>
                    <a:lnTo>
                      <a:pt x="41583" y="83799"/>
                    </a:lnTo>
                    <a:lnTo>
                      <a:pt x="41323" y="82312"/>
                    </a:lnTo>
                    <a:lnTo>
                      <a:pt x="41050" y="80713"/>
                    </a:lnTo>
                    <a:lnTo>
                      <a:pt x="40778" y="79004"/>
                    </a:lnTo>
                    <a:lnTo>
                      <a:pt x="40505" y="77194"/>
                    </a:lnTo>
                    <a:lnTo>
                      <a:pt x="40220" y="75311"/>
                    </a:lnTo>
                    <a:lnTo>
                      <a:pt x="39923" y="73341"/>
                    </a:lnTo>
                    <a:lnTo>
                      <a:pt x="39341" y="69215"/>
                    </a:lnTo>
                    <a:lnTo>
                      <a:pt x="38758" y="64903"/>
                    </a:lnTo>
                    <a:lnTo>
                      <a:pt x="38176" y="60492"/>
                    </a:lnTo>
                    <a:lnTo>
                      <a:pt x="37606" y="56044"/>
                    </a:lnTo>
                    <a:lnTo>
                      <a:pt x="37209" y="52847"/>
                    </a:lnTo>
                    <a:lnTo>
                      <a:pt x="36825" y="49700"/>
                    </a:lnTo>
                    <a:lnTo>
                      <a:pt x="36454" y="46652"/>
                    </a:lnTo>
                    <a:lnTo>
                      <a:pt x="36107" y="43727"/>
                    </a:lnTo>
                    <a:lnTo>
                      <a:pt x="35500" y="38350"/>
                    </a:lnTo>
                    <a:lnTo>
                      <a:pt x="35004" y="33815"/>
                    </a:lnTo>
                    <a:lnTo>
                      <a:pt x="34793" y="31721"/>
                    </a:lnTo>
                    <a:lnTo>
                      <a:pt x="34632" y="30023"/>
                    </a:lnTo>
                    <a:lnTo>
                      <a:pt x="34521" y="28760"/>
                    </a:lnTo>
                    <a:lnTo>
                      <a:pt x="34496" y="28301"/>
                    </a:lnTo>
                    <a:lnTo>
                      <a:pt x="34483" y="27979"/>
                    </a:lnTo>
                    <a:lnTo>
                      <a:pt x="34471" y="27397"/>
                    </a:lnTo>
                    <a:lnTo>
                      <a:pt x="34471" y="26827"/>
                    </a:lnTo>
                    <a:lnTo>
                      <a:pt x="34496" y="26257"/>
                    </a:lnTo>
                    <a:lnTo>
                      <a:pt x="34521" y="25687"/>
                    </a:lnTo>
                    <a:lnTo>
                      <a:pt x="34570" y="25117"/>
                    </a:lnTo>
                    <a:lnTo>
                      <a:pt x="34620" y="24534"/>
                    </a:lnTo>
                    <a:lnTo>
                      <a:pt x="34682" y="23964"/>
                    </a:lnTo>
                    <a:lnTo>
                      <a:pt x="34744" y="23394"/>
                    </a:lnTo>
                    <a:lnTo>
                      <a:pt x="34892" y="22255"/>
                    </a:lnTo>
                    <a:lnTo>
                      <a:pt x="35078" y="21115"/>
                    </a:lnTo>
                    <a:lnTo>
                      <a:pt x="35264" y="19987"/>
                    </a:lnTo>
                    <a:lnTo>
                      <a:pt x="35462" y="18847"/>
                    </a:lnTo>
                    <a:lnTo>
                      <a:pt x="35661" y="17707"/>
                    </a:lnTo>
                    <a:lnTo>
                      <a:pt x="35846" y="16567"/>
                    </a:lnTo>
                    <a:lnTo>
                      <a:pt x="36020" y="15427"/>
                    </a:lnTo>
                    <a:lnTo>
                      <a:pt x="36181" y="14287"/>
                    </a:lnTo>
                    <a:lnTo>
                      <a:pt x="36243" y="13717"/>
                    </a:lnTo>
                    <a:lnTo>
                      <a:pt x="36305" y="13147"/>
                    </a:lnTo>
                    <a:lnTo>
                      <a:pt x="36354" y="12577"/>
                    </a:lnTo>
                    <a:lnTo>
                      <a:pt x="36404" y="12007"/>
                    </a:lnTo>
                    <a:lnTo>
                      <a:pt x="36429" y="11438"/>
                    </a:lnTo>
                    <a:lnTo>
                      <a:pt x="36441" y="10868"/>
                    </a:lnTo>
                    <a:lnTo>
                      <a:pt x="36454" y="10285"/>
                    </a:lnTo>
                    <a:lnTo>
                      <a:pt x="36441" y="9715"/>
                    </a:lnTo>
                    <a:lnTo>
                      <a:pt x="36429" y="9257"/>
                    </a:lnTo>
                    <a:lnTo>
                      <a:pt x="36404" y="8811"/>
                    </a:lnTo>
                    <a:lnTo>
                      <a:pt x="36045" y="8142"/>
                    </a:lnTo>
                    <a:lnTo>
                      <a:pt x="35673" y="7497"/>
                    </a:lnTo>
                    <a:lnTo>
                      <a:pt x="35289" y="6841"/>
                    </a:lnTo>
                    <a:lnTo>
                      <a:pt x="34880" y="6209"/>
                    </a:lnTo>
                    <a:lnTo>
                      <a:pt x="34607" y="5812"/>
                    </a:lnTo>
                    <a:lnTo>
                      <a:pt x="34335" y="5416"/>
                    </a:lnTo>
                    <a:lnTo>
                      <a:pt x="34062" y="5044"/>
                    </a:lnTo>
                    <a:lnTo>
                      <a:pt x="33777" y="4685"/>
                    </a:lnTo>
                    <a:lnTo>
                      <a:pt x="33492" y="4338"/>
                    </a:lnTo>
                    <a:lnTo>
                      <a:pt x="33207" y="4003"/>
                    </a:lnTo>
                    <a:lnTo>
                      <a:pt x="32910" y="3681"/>
                    </a:lnTo>
                    <a:lnTo>
                      <a:pt x="32600" y="3371"/>
                    </a:lnTo>
                    <a:lnTo>
                      <a:pt x="32290" y="3074"/>
                    </a:lnTo>
                    <a:lnTo>
                      <a:pt x="31968" y="2789"/>
                    </a:lnTo>
                    <a:lnTo>
                      <a:pt x="31634" y="2529"/>
                    </a:lnTo>
                    <a:lnTo>
                      <a:pt x="31287" y="2281"/>
                    </a:lnTo>
                    <a:lnTo>
                      <a:pt x="30940" y="2045"/>
                    </a:lnTo>
                    <a:lnTo>
                      <a:pt x="30568" y="1822"/>
                    </a:lnTo>
                    <a:lnTo>
                      <a:pt x="30184" y="1624"/>
                    </a:lnTo>
                    <a:lnTo>
                      <a:pt x="29787" y="1426"/>
                    </a:lnTo>
                    <a:lnTo>
                      <a:pt x="28920" y="1215"/>
                    </a:lnTo>
                    <a:lnTo>
                      <a:pt x="28028" y="1005"/>
                    </a:lnTo>
                    <a:lnTo>
                      <a:pt x="27173" y="806"/>
                    </a:lnTo>
                    <a:lnTo>
                      <a:pt x="26293" y="633"/>
                    </a:lnTo>
                    <a:lnTo>
                      <a:pt x="25426" y="459"/>
                    </a:lnTo>
                    <a:lnTo>
                      <a:pt x="24546" y="323"/>
                    </a:lnTo>
                    <a:lnTo>
                      <a:pt x="23667" y="199"/>
                    </a:lnTo>
                    <a:lnTo>
                      <a:pt x="22799" y="100"/>
                    </a:lnTo>
                    <a:lnTo>
                      <a:pt x="22365" y="75"/>
                    </a:lnTo>
                    <a:lnTo>
                      <a:pt x="21932" y="38"/>
                    </a:lnTo>
                    <a:lnTo>
                      <a:pt x="21498" y="26"/>
                    </a:lnTo>
                    <a:lnTo>
                      <a:pt x="21077" y="13"/>
                    </a:lnTo>
                    <a:lnTo>
                      <a:pt x="19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6;p38">
                <a:extLst>
                  <a:ext uri="{FF2B5EF4-FFF2-40B4-BE49-F238E27FC236}">
                    <a16:creationId xmlns:a16="http://schemas.microsoft.com/office/drawing/2014/main" id="{E9B8FEA3-9DD4-82AE-1269-7EBC95006C3B}"/>
                  </a:ext>
                </a:extLst>
              </p:cNvPr>
              <p:cNvSpPr/>
              <p:nvPr/>
            </p:nvSpPr>
            <p:spPr>
              <a:xfrm>
                <a:off x="5536833" y="1554375"/>
                <a:ext cx="651455" cy="588271"/>
              </a:xfrm>
              <a:custGeom>
                <a:avLst/>
                <a:gdLst/>
                <a:ahLst/>
                <a:cxnLst/>
                <a:rect l="l" t="t" r="r" b="b"/>
                <a:pathLst>
                  <a:path w="33468" h="30222" extrusionOk="0">
                    <a:moveTo>
                      <a:pt x="17149" y="0"/>
                    </a:moveTo>
                    <a:lnTo>
                      <a:pt x="16171" y="25"/>
                    </a:lnTo>
                    <a:lnTo>
                      <a:pt x="14993" y="87"/>
                    </a:lnTo>
                    <a:lnTo>
                      <a:pt x="13878" y="149"/>
                    </a:lnTo>
                    <a:lnTo>
                      <a:pt x="12800" y="224"/>
                    </a:lnTo>
                    <a:lnTo>
                      <a:pt x="11759" y="298"/>
                    </a:lnTo>
                    <a:lnTo>
                      <a:pt x="10781" y="397"/>
                    </a:lnTo>
                    <a:lnTo>
                      <a:pt x="9839" y="496"/>
                    </a:lnTo>
                    <a:lnTo>
                      <a:pt x="8947" y="608"/>
                    </a:lnTo>
                    <a:lnTo>
                      <a:pt x="8092" y="732"/>
                    </a:lnTo>
                    <a:lnTo>
                      <a:pt x="7286" y="855"/>
                    </a:lnTo>
                    <a:lnTo>
                      <a:pt x="6518" y="992"/>
                    </a:lnTo>
                    <a:lnTo>
                      <a:pt x="5787" y="1128"/>
                    </a:lnTo>
                    <a:lnTo>
                      <a:pt x="5093" y="1264"/>
                    </a:lnTo>
                    <a:lnTo>
                      <a:pt x="4449" y="1413"/>
                    </a:lnTo>
                    <a:lnTo>
                      <a:pt x="3830" y="1562"/>
                    </a:lnTo>
                    <a:lnTo>
                      <a:pt x="3260" y="1723"/>
                    </a:lnTo>
                    <a:lnTo>
                      <a:pt x="2714" y="1871"/>
                    </a:lnTo>
                    <a:lnTo>
                      <a:pt x="2454" y="2045"/>
                    </a:lnTo>
                    <a:lnTo>
                      <a:pt x="2194" y="2218"/>
                    </a:lnTo>
                    <a:lnTo>
                      <a:pt x="1959" y="2404"/>
                    </a:lnTo>
                    <a:lnTo>
                      <a:pt x="1736" y="2590"/>
                    </a:lnTo>
                    <a:lnTo>
                      <a:pt x="1525" y="2788"/>
                    </a:lnTo>
                    <a:lnTo>
                      <a:pt x="1339" y="2987"/>
                    </a:lnTo>
                    <a:lnTo>
                      <a:pt x="1166" y="3197"/>
                    </a:lnTo>
                    <a:lnTo>
                      <a:pt x="1004" y="3396"/>
                    </a:lnTo>
                    <a:lnTo>
                      <a:pt x="856" y="3619"/>
                    </a:lnTo>
                    <a:lnTo>
                      <a:pt x="719" y="3829"/>
                    </a:lnTo>
                    <a:lnTo>
                      <a:pt x="608" y="4052"/>
                    </a:lnTo>
                    <a:lnTo>
                      <a:pt x="496" y="4288"/>
                    </a:lnTo>
                    <a:lnTo>
                      <a:pt x="410" y="4511"/>
                    </a:lnTo>
                    <a:lnTo>
                      <a:pt x="323" y="4746"/>
                    </a:lnTo>
                    <a:lnTo>
                      <a:pt x="249" y="4994"/>
                    </a:lnTo>
                    <a:lnTo>
                      <a:pt x="187" y="5229"/>
                    </a:lnTo>
                    <a:lnTo>
                      <a:pt x="137" y="5477"/>
                    </a:lnTo>
                    <a:lnTo>
                      <a:pt x="100" y="5725"/>
                    </a:lnTo>
                    <a:lnTo>
                      <a:pt x="63" y="5985"/>
                    </a:lnTo>
                    <a:lnTo>
                      <a:pt x="38" y="6233"/>
                    </a:lnTo>
                    <a:lnTo>
                      <a:pt x="13" y="6493"/>
                    </a:lnTo>
                    <a:lnTo>
                      <a:pt x="1" y="7026"/>
                    </a:lnTo>
                    <a:lnTo>
                      <a:pt x="1" y="7559"/>
                    </a:lnTo>
                    <a:lnTo>
                      <a:pt x="26" y="8116"/>
                    </a:lnTo>
                    <a:lnTo>
                      <a:pt x="50" y="8674"/>
                    </a:lnTo>
                    <a:lnTo>
                      <a:pt x="150" y="9801"/>
                    </a:lnTo>
                    <a:lnTo>
                      <a:pt x="261" y="11028"/>
                    </a:lnTo>
                    <a:lnTo>
                      <a:pt x="397" y="12292"/>
                    </a:lnTo>
                    <a:lnTo>
                      <a:pt x="546" y="13568"/>
                    </a:lnTo>
                    <a:lnTo>
                      <a:pt x="707" y="14832"/>
                    </a:lnTo>
                    <a:lnTo>
                      <a:pt x="881" y="16096"/>
                    </a:lnTo>
                    <a:lnTo>
                      <a:pt x="1066" y="17360"/>
                    </a:lnTo>
                    <a:lnTo>
                      <a:pt x="1277" y="18624"/>
                    </a:lnTo>
                    <a:lnTo>
                      <a:pt x="1500" y="19875"/>
                    </a:lnTo>
                    <a:lnTo>
                      <a:pt x="1736" y="21139"/>
                    </a:lnTo>
                    <a:lnTo>
                      <a:pt x="1884" y="21833"/>
                    </a:lnTo>
                    <a:lnTo>
                      <a:pt x="2033" y="22527"/>
                    </a:lnTo>
                    <a:lnTo>
                      <a:pt x="2219" y="23221"/>
                    </a:lnTo>
                    <a:lnTo>
                      <a:pt x="2318" y="23567"/>
                    </a:lnTo>
                    <a:lnTo>
                      <a:pt x="2429" y="23902"/>
                    </a:lnTo>
                    <a:lnTo>
                      <a:pt x="2541" y="24237"/>
                    </a:lnTo>
                    <a:lnTo>
                      <a:pt x="2665" y="24571"/>
                    </a:lnTo>
                    <a:lnTo>
                      <a:pt x="2814" y="24893"/>
                    </a:lnTo>
                    <a:lnTo>
                      <a:pt x="2962" y="25203"/>
                    </a:lnTo>
                    <a:lnTo>
                      <a:pt x="3123" y="25513"/>
                    </a:lnTo>
                    <a:lnTo>
                      <a:pt x="3297" y="25823"/>
                    </a:lnTo>
                    <a:lnTo>
                      <a:pt x="3483" y="26108"/>
                    </a:lnTo>
                    <a:lnTo>
                      <a:pt x="3693" y="26392"/>
                    </a:lnTo>
                    <a:lnTo>
                      <a:pt x="3842" y="26591"/>
                    </a:lnTo>
                    <a:lnTo>
                      <a:pt x="4003" y="26777"/>
                    </a:lnTo>
                    <a:lnTo>
                      <a:pt x="4176" y="26950"/>
                    </a:lnTo>
                    <a:lnTo>
                      <a:pt x="4350" y="27124"/>
                    </a:lnTo>
                    <a:lnTo>
                      <a:pt x="4536" y="27285"/>
                    </a:lnTo>
                    <a:lnTo>
                      <a:pt x="4709" y="27446"/>
                    </a:lnTo>
                    <a:lnTo>
                      <a:pt x="4908" y="27594"/>
                    </a:lnTo>
                    <a:lnTo>
                      <a:pt x="5093" y="27743"/>
                    </a:lnTo>
                    <a:lnTo>
                      <a:pt x="5292" y="27879"/>
                    </a:lnTo>
                    <a:lnTo>
                      <a:pt x="5502" y="28016"/>
                    </a:lnTo>
                    <a:lnTo>
                      <a:pt x="5924" y="28263"/>
                    </a:lnTo>
                    <a:lnTo>
                      <a:pt x="6357" y="28487"/>
                    </a:lnTo>
                    <a:lnTo>
                      <a:pt x="6791" y="28685"/>
                    </a:lnTo>
                    <a:lnTo>
                      <a:pt x="7249" y="28871"/>
                    </a:lnTo>
                    <a:lnTo>
                      <a:pt x="7720" y="29032"/>
                    </a:lnTo>
                    <a:lnTo>
                      <a:pt x="8191" y="29180"/>
                    </a:lnTo>
                    <a:lnTo>
                      <a:pt x="8674" y="29317"/>
                    </a:lnTo>
                    <a:lnTo>
                      <a:pt x="9157" y="29441"/>
                    </a:lnTo>
                    <a:lnTo>
                      <a:pt x="9641" y="29540"/>
                    </a:lnTo>
                    <a:lnTo>
                      <a:pt x="10124" y="29639"/>
                    </a:lnTo>
                    <a:lnTo>
                      <a:pt x="10607" y="29713"/>
                    </a:lnTo>
                    <a:lnTo>
                      <a:pt x="11475" y="29849"/>
                    </a:lnTo>
                    <a:lnTo>
                      <a:pt x="12342" y="29961"/>
                    </a:lnTo>
                    <a:lnTo>
                      <a:pt x="13209" y="30048"/>
                    </a:lnTo>
                    <a:lnTo>
                      <a:pt x="14089" y="30122"/>
                    </a:lnTo>
                    <a:lnTo>
                      <a:pt x="14956" y="30172"/>
                    </a:lnTo>
                    <a:lnTo>
                      <a:pt x="15836" y="30209"/>
                    </a:lnTo>
                    <a:lnTo>
                      <a:pt x="16716" y="30221"/>
                    </a:lnTo>
                    <a:lnTo>
                      <a:pt x="17595" y="30209"/>
                    </a:lnTo>
                    <a:lnTo>
                      <a:pt x="18463" y="30184"/>
                    </a:lnTo>
                    <a:lnTo>
                      <a:pt x="19343" y="30147"/>
                    </a:lnTo>
                    <a:lnTo>
                      <a:pt x="20222" y="30085"/>
                    </a:lnTo>
                    <a:lnTo>
                      <a:pt x="21090" y="29998"/>
                    </a:lnTo>
                    <a:lnTo>
                      <a:pt x="21957" y="29887"/>
                    </a:lnTo>
                    <a:lnTo>
                      <a:pt x="22824" y="29763"/>
                    </a:lnTo>
                    <a:lnTo>
                      <a:pt x="23692" y="29626"/>
                    </a:lnTo>
                    <a:lnTo>
                      <a:pt x="24559" y="29465"/>
                    </a:lnTo>
                    <a:lnTo>
                      <a:pt x="24955" y="29379"/>
                    </a:lnTo>
                    <a:lnTo>
                      <a:pt x="25364" y="29292"/>
                    </a:lnTo>
                    <a:lnTo>
                      <a:pt x="25761" y="29193"/>
                    </a:lnTo>
                    <a:lnTo>
                      <a:pt x="26157" y="29081"/>
                    </a:lnTo>
                    <a:lnTo>
                      <a:pt x="26554" y="28957"/>
                    </a:lnTo>
                    <a:lnTo>
                      <a:pt x="26950" y="28821"/>
                    </a:lnTo>
                    <a:lnTo>
                      <a:pt x="27334" y="28660"/>
                    </a:lnTo>
                    <a:lnTo>
                      <a:pt x="27706" y="28499"/>
                    </a:lnTo>
                    <a:lnTo>
                      <a:pt x="28078" y="28313"/>
                    </a:lnTo>
                    <a:lnTo>
                      <a:pt x="28425" y="28115"/>
                    </a:lnTo>
                    <a:lnTo>
                      <a:pt x="28772" y="27892"/>
                    </a:lnTo>
                    <a:lnTo>
                      <a:pt x="29094" y="27644"/>
                    </a:lnTo>
                    <a:lnTo>
                      <a:pt x="29404" y="27384"/>
                    </a:lnTo>
                    <a:lnTo>
                      <a:pt x="29540" y="27247"/>
                    </a:lnTo>
                    <a:lnTo>
                      <a:pt x="29689" y="27099"/>
                    </a:lnTo>
                    <a:lnTo>
                      <a:pt x="29825" y="26938"/>
                    </a:lnTo>
                    <a:lnTo>
                      <a:pt x="29949" y="26789"/>
                    </a:lnTo>
                    <a:lnTo>
                      <a:pt x="30073" y="26616"/>
                    </a:lnTo>
                    <a:lnTo>
                      <a:pt x="30197" y="26442"/>
                    </a:lnTo>
                    <a:lnTo>
                      <a:pt x="30308" y="26269"/>
                    </a:lnTo>
                    <a:lnTo>
                      <a:pt x="30407" y="26095"/>
                    </a:lnTo>
                    <a:lnTo>
                      <a:pt x="30593" y="25723"/>
                    </a:lnTo>
                    <a:lnTo>
                      <a:pt x="30754" y="25352"/>
                    </a:lnTo>
                    <a:lnTo>
                      <a:pt x="30903" y="24968"/>
                    </a:lnTo>
                    <a:lnTo>
                      <a:pt x="31027" y="24571"/>
                    </a:lnTo>
                    <a:lnTo>
                      <a:pt x="31138" y="24162"/>
                    </a:lnTo>
                    <a:lnTo>
                      <a:pt x="31237" y="23753"/>
                    </a:lnTo>
                    <a:lnTo>
                      <a:pt x="31337" y="23357"/>
                    </a:lnTo>
                    <a:lnTo>
                      <a:pt x="31535" y="22477"/>
                    </a:lnTo>
                    <a:lnTo>
                      <a:pt x="31708" y="21597"/>
                    </a:lnTo>
                    <a:lnTo>
                      <a:pt x="31882" y="20705"/>
                    </a:lnTo>
                    <a:lnTo>
                      <a:pt x="32030" y="19825"/>
                    </a:lnTo>
                    <a:lnTo>
                      <a:pt x="32179" y="18933"/>
                    </a:lnTo>
                    <a:lnTo>
                      <a:pt x="32315" y="18054"/>
                    </a:lnTo>
                    <a:lnTo>
                      <a:pt x="32439" y="17161"/>
                    </a:lnTo>
                    <a:lnTo>
                      <a:pt x="32563" y="16269"/>
                    </a:lnTo>
                    <a:lnTo>
                      <a:pt x="32786" y="14485"/>
                    </a:lnTo>
                    <a:lnTo>
                      <a:pt x="32985" y="12688"/>
                    </a:lnTo>
                    <a:lnTo>
                      <a:pt x="33158" y="10904"/>
                    </a:lnTo>
                    <a:lnTo>
                      <a:pt x="33344" y="9108"/>
                    </a:lnTo>
                    <a:lnTo>
                      <a:pt x="33393" y="8439"/>
                    </a:lnTo>
                    <a:lnTo>
                      <a:pt x="33443" y="7769"/>
                    </a:lnTo>
                    <a:lnTo>
                      <a:pt x="33468" y="7212"/>
                    </a:lnTo>
                    <a:lnTo>
                      <a:pt x="33468" y="6939"/>
                    </a:lnTo>
                    <a:lnTo>
                      <a:pt x="33455" y="6654"/>
                    </a:lnTo>
                    <a:lnTo>
                      <a:pt x="33443" y="6382"/>
                    </a:lnTo>
                    <a:lnTo>
                      <a:pt x="33418" y="6097"/>
                    </a:lnTo>
                    <a:lnTo>
                      <a:pt x="33381" y="5824"/>
                    </a:lnTo>
                    <a:lnTo>
                      <a:pt x="33331" y="5551"/>
                    </a:lnTo>
                    <a:lnTo>
                      <a:pt x="33282" y="5328"/>
                    </a:lnTo>
                    <a:lnTo>
                      <a:pt x="33220" y="5093"/>
                    </a:lnTo>
                    <a:lnTo>
                      <a:pt x="33146" y="4870"/>
                    </a:lnTo>
                    <a:lnTo>
                      <a:pt x="33071" y="4647"/>
                    </a:lnTo>
                    <a:lnTo>
                      <a:pt x="32985" y="4424"/>
                    </a:lnTo>
                    <a:lnTo>
                      <a:pt x="32885" y="4213"/>
                    </a:lnTo>
                    <a:lnTo>
                      <a:pt x="32786" y="4003"/>
                    </a:lnTo>
                    <a:lnTo>
                      <a:pt x="32675" y="3804"/>
                    </a:lnTo>
                    <a:lnTo>
                      <a:pt x="32563" y="3594"/>
                    </a:lnTo>
                    <a:lnTo>
                      <a:pt x="32439" y="3396"/>
                    </a:lnTo>
                    <a:lnTo>
                      <a:pt x="32303" y="3210"/>
                    </a:lnTo>
                    <a:lnTo>
                      <a:pt x="32167" y="3011"/>
                    </a:lnTo>
                    <a:lnTo>
                      <a:pt x="32030" y="2838"/>
                    </a:lnTo>
                    <a:lnTo>
                      <a:pt x="31882" y="2652"/>
                    </a:lnTo>
                    <a:lnTo>
                      <a:pt x="31560" y="2305"/>
                    </a:lnTo>
                    <a:lnTo>
                      <a:pt x="30643" y="1995"/>
                    </a:lnTo>
                    <a:lnTo>
                      <a:pt x="29713" y="1710"/>
                    </a:lnTo>
                    <a:lnTo>
                      <a:pt x="28772" y="1450"/>
                    </a:lnTo>
                    <a:lnTo>
                      <a:pt x="27818" y="1215"/>
                    </a:lnTo>
                    <a:lnTo>
                      <a:pt x="26876" y="992"/>
                    </a:lnTo>
                    <a:lnTo>
                      <a:pt x="25910" y="793"/>
                    </a:lnTo>
                    <a:lnTo>
                      <a:pt x="24955" y="620"/>
                    </a:lnTo>
                    <a:lnTo>
                      <a:pt x="23989" y="459"/>
                    </a:lnTo>
                    <a:lnTo>
                      <a:pt x="23010" y="335"/>
                    </a:lnTo>
                    <a:lnTo>
                      <a:pt x="22044" y="224"/>
                    </a:lnTo>
                    <a:lnTo>
                      <a:pt x="21065" y="137"/>
                    </a:lnTo>
                    <a:lnTo>
                      <a:pt x="20086" y="62"/>
                    </a:lnTo>
                    <a:lnTo>
                      <a:pt x="19107" y="25"/>
                    </a:lnTo>
                    <a:lnTo>
                      <a:pt x="18128"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7;p38">
                <a:extLst>
                  <a:ext uri="{FF2B5EF4-FFF2-40B4-BE49-F238E27FC236}">
                    <a16:creationId xmlns:a16="http://schemas.microsoft.com/office/drawing/2014/main" id="{B2F679EC-7092-D4A7-9D51-0E40A53D92B6}"/>
                  </a:ext>
                </a:extLst>
              </p:cNvPr>
              <p:cNvSpPr/>
              <p:nvPr/>
            </p:nvSpPr>
            <p:spPr>
              <a:xfrm>
                <a:off x="5536833" y="1554375"/>
                <a:ext cx="651455" cy="588271"/>
              </a:xfrm>
              <a:custGeom>
                <a:avLst/>
                <a:gdLst/>
                <a:ahLst/>
                <a:cxnLst/>
                <a:rect l="l" t="t" r="r" b="b"/>
                <a:pathLst>
                  <a:path w="33468" h="30222" fill="none" extrusionOk="0">
                    <a:moveTo>
                      <a:pt x="33443" y="7769"/>
                    </a:moveTo>
                    <a:lnTo>
                      <a:pt x="33443" y="7769"/>
                    </a:lnTo>
                    <a:lnTo>
                      <a:pt x="33393" y="8439"/>
                    </a:lnTo>
                    <a:lnTo>
                      <a:pt x="33344" y="9108"/>
                    </a:lnTo>
                    <a:lnTo>
                      <a:pt x="33344" y="9108"/>
                    </a:lnTo>
                    <a:lnTo>
                      <a:pt x="33158" y="10904"/>
                    </a:lnTo>
                    <a:lnTo>
                      <a:pt x="32985" y="12688"/>
                    </a:lnTo>
                    <a:lnTo>
                      <a:pt x="32786" y="14485"/>
                    </a:lnTo>
                    <a:lnTo>
                      <a:pt x="32563" y="16269"/>
                    </a:lnTo>
                    <a:lnTo>
                      <a:pt x="32439" y="17161"/>
                    </a:lnTo>
                    <a:lnTo>
                      <a:pt x="32315" y="18054"/>
                    </a:lnTo>
                    <a:lnTo>
                      <a:pt x="32179" y="18933"/>
                    </a:lnTo>
                    <a:lnTo>
                      <a:pt x="32030" y="19825"/>
                    </a:lnTo>
                    <a:lnTo>
                      <a:pt x="31882" y="20705"/>
                    </a:lnTo>
                    <a:lnTo>
                      <a:pt x="31708" y="21597"/>
                    </a:lnTo>
                    <a:lnTo>
                      <a:pt x="31535" y="22477"/>
                    </a:lnTo>
                    <a:lnTo>
                      <a:pt x="31337" y="23357"/>
                    </a:lnTo>
                    <a:lnTo>
                      <a:pt x="31337" y="23357"/>
                    </a:lnTo>
                    <a:lnTo>
                      <a:pt x="31237" y="23753"/>
                    </a:lnTo>
                    <a:lnTo>
                      <a:pt x="31138" y="24162"/>
                    </a:lnTo>
                    <a:lnTo>
                      <a:pt x="31027" y="24571"/>
                    </a:lnTo>
                    <a:lnTo>
                      <a:pt x="30903" y="24968"/>
                    </a:lnTo>
                    <a:lnTo>
                      <a:pt x="30754" y="25352"/>
                    </a:lnTo>
                    <a:lnTo>
                      <a:pt x="30593" y="25723"/>
                    </a:lnTo>
                    <a:lnTo>
                      <a:pt x="30407" y="26095"/>
                    </a:lnTo>
                    <a:lnTo>
                      <a:pt x="30308" y="26269"/>
                    </a:lnTo>
                    <a:lnTo>
                      <a:pt x="30197" y="26442"/>
                    </a:lnTo>
                    <a:lnTo>
                      <a:pt x="30197" y="26442"/>
                    </a:lnTo>
                    <a:lnTo>
                      <a:pt x="30073" y="26616"/>
                    </a:lnTo>
                    <a:lnTo>
                      <a:pt x="29949" y="26789"/>
                    </a:lnTo>
                    <a:lnTo>
                      <a:pt x="29825" y="26938"/>
                    </a:lnTo>
                    <a:lnTo>
                      <a:pt x="29689" y="27099"/>
                    </a:lnTo>
                    <a:lnTo>
                      <a:pt x="29540" y="27247"/>
                    </a:lnTo>
                    <a:lnTo>
                      <a:pt x="29404" y="27384"/>
                    </a:lnTo>
                    <a:lnTo>
                      <a:pt x="29094" y="27644"/>
                    </a:lnTo>
                    <a:lnTo>
                      <a:pt x="28772" y="27892"/>
                    </a:lnTo>
                    <a:lnTo>
                      <a:pt x="28425" y="28115"/>
                    </a:lnTo>
                    <a:lnTo>
                      <a:pt x="28078" y="28313"/>
                    </a:lnTo>
                    <a:lnTo>
                      <a:pt x="27706" y="28499"/>
                    </a:lnTo>
                    <a:lnTo>
                      <a:pt x="27334" y="28660"/>
                    </a:lnTo>
                    <a:lnTo>
                      <a:pt x="26950" y="28821"/>
                    </a:lnTo>
                    <a:lnTo>
                      <a:pt x="26554" y="28957"/>
                    </a:lnTo>
                    <a:lnTo>
                      <a:pt x="26157" y="29081"/>
                    </a:lnTo>
                    <a:lnTo>
                      <a:pt x="25761" y="29193"/>
                    </a:lnTo>
                    <a:lnTo>
                      <a:pt x="25364" y="29292"/>
                    </a:lnTo>
                    <a:lnTo>
                      <a:pt x="24955" y="29379"/>
                    </a:lnTo>
                    <a:lnTo>
                      <a:pt x="24559" y="29465"/>
                    </a:lnTo>
                    <a:lnTo>
                      <a:pt x="24559" y="29465"/>
                    </a:lnTo>
                    <a:lnTo>
                      <a:pt x="23692" y="29626"/>
                    </a:lnTo>
                    <a:lnTo>
                      <a:pt x="22824" y="29763"/>
                    </a:lnTo>
                    <a:lnTo>
                      <a:pt x="21957" y="29887"/>
                    </a:lnTo>
                    <a:lnTo>
                      <a:pt x="21090" y="29998"/>
                    </a:lnTo>
                    <a:lnTo>
                      <a:pt x="20222" y="30085"/>
                    </a:lnTo>
                    <a:lnTo>
                      <a:pt x="19343" y="30147"/>
                    </a:lnTo>
                    <a:lnTo>
                      <a:pt x="18463" y="30184"/>
                    </a:lnTo>
                    <a:lnTo>
                      <a:pt x="17595" y="30209"/>
                    </a:lnTo>
                    <a:lnTo>
                      <a:pt x="16716" y="30221"/>
                    </a:lnTo>
                    <a:lnTo>
                      <a:pt x="15836" y="30209"/>
                    </a:lnTo>
                    <a:lnTo>
                      <a:pt x="14956" y="30172"/>
                    </a:lnTo>
                    <a:lnTo>
                      <a:pt x="14089" y="30122"/>
                    </a:lnTo>
                    <a:lnTo>
                      <a:pt x="13209" y="30048"/>
                    </a:lnTo>
                    <a:lnTo>
                      <a:pt x="12342" y="29961"/>
                    </a:lnTo>
                    <a:lnTo>
                      <a:pt x="11475" y="29849"/>
                    </a:lnTo>
                    <a:lnTo>
                      <a:pt x="10607" y="29713"/>
                    </a:lnTo>
                    <a:lnTo>
                      <a:pt x="10607" y="29713"/>
                    </a:lnTo>
                    <a:lnTo>
                      <a:pt x="10124" y="29639"/>
                    </a:lnTo>
                    <a:lnTo>
                      <a:pt x="9641" y="29540"/>
                    </a:lnTo>
                    <a:lnTo>
                      <a:pt x="9157" y="29441"/>
                    </a:lnTo>
                    <a:lnTo>
                      <a:pt x="8674" y="29317"/>
                    </a:lnTo>
                    <a:lnTo>
                      <a:pt x="8191" y="29180"/>
                    </a:lnTo>
                    <a:lnTo>
                      <a:pt x="7720" y="29032"/>
                    </a:lnTo>
                    <a:lnTo>
                      <a:pt x="7249" y="28871"/>
                    </a:lnTo>
                    <a:lnTo>
                      <a:pt x="6791" y="28685"/>
                    </a:lnTo>
                    <a:lnTo>
                      <a:pt x="6357" y="28487"/>
                    </a:lnTo>
                    <a:lnTo>
                      <a:pt x="5924" y="28263"/>
                    </a:lnTo>
                    <a:lnTo>
                      <a:pt x="5502" y="28016"/>
                    </a:lnTo>
                    <a:lnTo>
                      <a:pt x="5292" y="27879"/>
                    </a:lnTo>
                    <a:lnTo>
                      <a:pt x="5093" y="27743"/>
                    </a:lnTo>
                    <a:lnTo>
                      <a:pt x="4908" y="27594"/>
                    </a:lnTo>
                    <a:lnTo>
                      <a:pt x="4709" y="27446"/>
                    </a:lnTo>
                    <a:lnTo>
                      <a:pt x="4536" y="27285"/>
                    </a:lnTo>
                    <a:lnTo>
                      <a:pt x="4350" y="27124"/>
                    </a:lnTo>
                    <a:lnTo>
                      <a:pt x="4176" y="26950"/>
                    </a:lnTo>
                    <a:lnTo>
                      <a:pt x="4003" y="26777"/>
                    </a:lnTo>
                    <a:lnTo>
                      <a:pt x="3842" y="26591"/>
                    </a:lnTo>
                    <a:lnTo>
                      <a:pt x="3693" y="26392"/>
                    </a:lnTo>
                    <a:lnTo>
                      <a:pt x="3693" y="26392"/>
                    </a:lnTo>
                    <a:lnTo>
                      <a:pt x="3483" y="26108"/>
                    </a:lnTo>
                    <a:lnTo>
                      <a:pt x="3297" y="25823"/>
                    </a:lnTo>
                    <a:lnTo>
                      <a:pt x="3123" y="25513"/>
                    </a:lnTo>
                    <a:lnTo>
                      <a:pt x="2962" y="25203"/>
                    </a:lnTo>
                    <a:lnTo>
                      <a:pt x="2814" y="24893"/>
                    </a:lnTo>
                    <a:lnTo>
                      <a:pt x="2665" y="24571"/>
                    </a:lnTo>
                    <a:lnTo>
                      <a:pt x="2541" y="24237"/>
                    </a:lnTo>
                    <a:lnTo>
                      <a:pt x="2429" y="23902"/>
                    </a:lnTo>
                    <a:lnTo>
                      <a:pt x="2318" y="23567"/>
                    </a:lnTo>
                    <a:lnTo>
                      <a:pt x="2219" y="23221"/>
                    </a:lnTo>
                    <a:lnTo>
                      <a:pt x="2033" y="22527"/>
                    </a:lnTo>
                    <a:lnTo>
                      <a:pt x="1884" y="21833"/>
                    </a:lnTo>
                    <a:lnTo>
                      <a:pt x="1736" y="21139"/>
                    </a:lnTo>
                    <a:lnTo>
                      <a:pt x="1736" y="21139"/>
                    </a:lnTo>
                    <a:lnTo>
                      <a:pt x="1500" y="19875"/>
                    </a:lnTo>
                    <a:lnTo>
                      <a:pt x="1277" y="18624"/>
                    </a:lnTo>
                    <a:lnTo>
                      <a:pt x="1066" y="17360"/>
                    </a:lnTo>
                    <a:lnTo>
                      <a:pt x="881" y="16096"/>
                    </a:lnTo>
                    <a:lnTo>
                      <a:pt x="707" y="14832"/>
                    </a:lnTo>
                    <a:lnTo>
                      <a:pt x="546" y="13568"/>
                    </a:lnTo>
                    <a:lnTo>
                      <a:pt x="397" y="12292"/>
                    </a:lnTo>
                    <a:lnTo>
                      <a:pt x="261" y="11028"/>
                    </a:lnTo>
                    <a:lnTo>
                      <a:pt x="261" y="11028"/>
                    </a:lnTo>
                    <a:lnTo>
                      <a:pt x="150" y="9801"/>
                    </a:lnTo>
                    <a:lnTo>
                      <a:pt x="150" y="9801"/>
                    </a:lnTo>
                    <a:lnTo>
                      <a:pt x="50" y="8674"/>
                    </a:lnTo>
                    <a:lnTo>
                      <a:pt x="26" y="8116"/>
                    </a:lnTo>
                    <a:lnTo>
                      <a:pt x="1" y="7559"/>
                    </a:lnTo>
                    <a:lnTo>
                      <a:pt x="1" y="7026"/>
                    </a:lnTo>
                    <a:lnTo>
                      <a:pt x="13" y="6493"/>
                    </a:lnTo>
                    <a:lnTo>
                      <a:pt x="38" y="6233"/>
                    </a:lnTo>
                    <a:lnTo>
                      <a:pt x="63" y="5985"/>
                    </a:lnTo>
                    <a:lnTo>
                      <a:pt x="100" y="5725"/>
                    </a:lnTo>
                    <a:lnTo>
                      <a:pt x="137" y="5477"/>
                    </a:lnTo>
                    <a:lnTo>
                      <a:pt x="187" y="5229"/>
                    </a:lnTo>
                    <a:lnTo>
                      <a:pt x="249" y="4994"/>
                    </a:lnTo>
                    <a:lnTo>
                      <a:pt x="323" y="4746"/>
                    </a:lnTo>
                    <a:lnTo>
                      <a:pt x="410" y="4511"/>
                    </a:lnTo>
                    <a:lnTo>
                      <a:pt x="496" y="4288"/>
                    </a:lnTo>
                    <a:lnTo>
                      <a:pt x="608" y="4052"/>
                    </a:lnTo>
                    <a:lnTo>
                      <a:pt x="719" y="3829"/>
                    </a:lnTo>
                    <a:lnTo>
                      <a:pt x="856" y="3619"/>
                    </a:lnTo>
                    <a:lnTo>
                      <a:pt x="1004" y="3396"/>
                    </a:lnTo>
                    <a:lnTo>
                      <a:pt x="1166" y="3197"/>
                    </a:lnTo>
                    <a:lnTo>
                      <a:pt x="1339" y="2987"/>
                    </a:lnTo>
                    <a:lnTo>
                      <a:pt x="1525" y="2788"/>
                    </a:lnTo>
                    <a:lnTo>
                      <a:pt x="1736" y="2590"/>
                    </a:lnTo>
                    <a:lnTo>
                      <a:pt x="1959" y="2404"/>
                    </a:lnTo>
                    <a:lnTo>
                      <a:pt x="2194" y="2218"/>
                    </a:lnTo>
                    <a:lnTo>
                      <a:pt x="2454" y="2045"/>
                    </a:lnTo>
                    <a:lnTo>
                      <a:pt x="2454" y="2045"/>
                    </a:lnTo>
                    <a:lnTo>
                      <a:pt x="2714" y="1871"/>
                    </a:lnTo>
                    <a:lnTo>
                      <a:pt x="2714" y="1871"/>
                    </a:lnTo>
                    <a:lnTo>
                      <a:pt x="3260" y="1723"/>
                    </a:lnTo>
                    <a:lnTo>
                      <a:pt x="3830" y="1562"/>
                    </a:lnTo>
                    <a:lnTo>
                      <a:pt x="4449" y="1413"/>
                    </a:lnTo>
                    <a:lnTo>
                      <a:pt x="5093" y="1264"/>
                    </a:lnTo>
                    <a:lnTo>
                      <a:pt x="5787" y="1128"/>
                    </a:lnTo>
                    <a:lnTo>
                      <a:pt x="6518" y="992"/>
                    </a:lnTo>
                    <a:lnTo>
                      <a:pt x="7286" y="855"/>
                    </a:lnTo>
                    <a:lnTo>
                      <a:pt x="8092" y="732"/>
                    </a:lnTo>
                    <a:lnTo>
                      <a:pt x="8947" y="608"/>
                    </a:lnTo>
                    <a:lnTo>
                      <a:pt x="9839" y="496"/>
                    </a:lnTo>
                    <a:lnTo>
                      <a:pt x="10781" y="397"/>
                    </a:lnTo>
                    <a:lnTo>
                      <a:pt x="11759" y="298"/>
                    </a:lnTo>
                    <a:lnTo>
                      <a:pt x="12800" y="224"/>
                    </a:lnTo>
                    <a:lnTo>
                      <a:pt x="13878" y="149"/>
                    </a:lnTo>
                    <a:lnTo>
                      <a:pt x="14993" y="87"/>
                    </a:lnTo>
                    <a:lnTo>
                      <a:pt x="16171" y="25"/>
                    </a:lnTo>
                    <a:lnTo>
                      <a:pt x="16171" y="25"/>
                    </a:lnTo>
                    <a:lnTo>
                      <a:pt x="17149" y="0"/>
                    </a:lnTo>
                    <a:lnTo>
                      <a:pt x="18128" y="0"/>
                    </a:lnTo>
                    <a:lnTo>
                      <a:pt x="19107" y="25"/>
                    </a:lnTo>
                    <a:lnTo>
                      <a:pt x="20086" y="62"/>
                    </a:lnTo>
                    <a:lnTo>
                      <a:pt x="21065" y="137"/>
                    </a:lnTo>
                    <a:lnTo>
                      <a:pt x="22044" y="224"/>
                    </a:lnTo>
                    <a:lnTo>
                      <a:pt x="23010" y="335"/>
                    </a:lnTo>
                    <a:lnTo>
                      <a:pt x="23989" y="459"/>
                    </a:lnTo>
                    <a:lnTo>
                      <a:pt x="24955" y="620"/>
                    </a:lnTo>
                    <a:lnTo>
                      <a:pt x="25910" y="793"/>
                    </a:lnTo>
                    <a:lnTo>
                      <a:pt x="26876" y="992"/>
                    </a:lnTo>
                    <a:lnTo>
                      <a:pt x="27818" y="1215"/>
                    </a:lnTo>
                    <a:lnTo>
                      <a:pt x="28772" y="1450"/>
                    </a:lnTo>
                    <a:lnTo>
                      <a:pt x="29713" y="1710"/>
                    </a:lnTo>
                    <a:lnTo>
                      <a:pt x="30643" y="1995"/>
                    </a:lnTo>
                    <a:lnTo>
                      <a:pt x="31560" y="2305"/>
                    </a:lnTo>
                    <a:lnTo>
                      <a:pt x="31560" y="2305"/>
                    </a:lnTo>
                    <a:lnTo>
                      <a:pt x="31882" y="2652"/>
                    </a:lnTo>
                    <a:lnTo>
                      <a:pt x="32030" y="2838"/>
                    </a:lnTo>
                    <a:lnTo>
                      <a:pt x="32167" y="3011"/>
                    </a:lnTo>
                    <a:lnTo>
                      <a:pt x="32303" y="3210"/>
                    </a:lnTo>
                    <a:lnTo>
                      <a:pt x="32439" y="3396"/>
                    </a:lnTo>
                    <a:lnTo>
                      <a:pt x="32563" y="3594"/>
                    </a:lnTo>
                    <a:lnTo>
                      <a:pt x="32675" y="3804"/>
                    </a:lnTo>
                    <a:lnTo>
                      <a:pt x="32786" y="4003"/>
                    </a:lnTo>
                    <a:lnTo>
                      <a:pt x="32885" y="4213"/>
                    </a:lnTo>
                    <a:lnTo>
                      <a:pt x="32985" y="4424"/>
                    </a:lnTo>
                    <a:lnTo>
                      <a:pt x="33071" y="4647"/>
                    </a:lnTo>
                    <a:lnTo>
                      <a:pt x="33146" y="4870"/>
                    </a:lnTo>
                    <a:lnTo>
                      <a:pt x="33220" y="5093"/>
                    </a:lnTo>
                    <a:lnTo>
                      <a:pt x="33282" y="5328"/>
                    </a:lnTo>
                    <a:lnTo>
                      <a:pt x="33331" y="5551"/>
                    </a:lnTo>
                    <a:lnTo>
                      <a:pt x="33331" y="5551"/>
                    </a:lnTo>
                    <a:lnTo>
                      <a:pt x="33381" y="5824"/>
                    </a:lnTo>
                    <a:lnTo>
                      <a:pt x="33418" y="6097"/>
                    </a:lnTo>
                    <a:lnTo>
                      <a:pt x="33443" y="6382"/>
                    </a:lnTo>
                    <a:lnTo>
                      <a:pt x="33455" y="6654"/>
                    </a:lnTo>
                    <a:lnTo>
                      <a:pt x="33468" y="6939"/>
                    </a:lnTo>
                    <a:lnTo>
                      <a:pt x="33468" y="7212"/>
                    </a:lnTo>
                    <a:lnTo>
                      <a:pt x="33443" y="77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8;p38">
                <a:extLst>
                  <a:ext uri="{FF2B5EF4-FFF2-40B4-BE49-F238E27FC236}">
                    <a16:creationId xmlns:a16="http://schemas.microsoft.com/office/drawing/2014/main" id="{AC2CD518-7395-132D-E224-61E2893F6E32}"/>
                  </a:ext>
                </a:extLst>
              </p:cNvPr>
              <p:cNvSpPr/>
              <p:nvPr/>
            </p:nvSpPr>
            <p:spPr>
              <a:xfrm>
                <a:off x="5502340" y="1828120"/>
                <a:ext cx="86619" cy="120858"/>
              </a:xfrm>
              <a:custGeom>
                <a:avLst/>
                <a:gdLst/>
                <a:ahLst/>
                <a:cxnLst/>
                <a:rect l="l" t="t" r="r" b="b"/>
                <a:pathLst>
                  <a:path w="4450" h="6209" extrusionOk="0">
                    <a:moveTo>
                      <a:pt x="1674" y="1"/>
                    </a:moveTo>
                    <a:lnTo>
                      <a:pt x="1550" y="13"/>
                    </a:lnTo>
                    <a:lnTo>
                      <a:pt x="1426" y="26"/>
                    </a:lnTo>
                    <a:lnTo>
                      <a:pt x="1302" y="50"/>
                    </a:lnTo>
                    <a:lnTo>
                      <a:pt x="1178" y="75"/>
                    </a:lnTo>
                    <a:lnTo>
                      <a:pt x="1054" y="112"/>
                    </a:lnTo>
                    <a:lnTo>
                      <a:pt x="943" y="150"/>
                    </a:lnTo>
                    <a:lnTo>
                      <a:pt x="831" y="211"/>
                    </a:lnTo>
                    <a:lnTo>
                      <a:pt x="720" y="261"/>
                    </a:lnTo>
                    <a:lnTo>
                      <a:pt x="621" y="335"/>
                    </a:lnTo>
                    <a:lnTo>
                      <a:pt x="521" y="410"/>
                    </a:lnTo>
                    <a:lnTo>
                      <a:pt x="435" y="496"/>
                    </a:lnTo>
                    <a:lnTo>
                      <a:pt x="348" y="583"/>
                    </a:lnTo>
                    <a:lnTo>
                      <a:pt x="274" y="682"/>
                    </a:lnTo>
                    <a:lnTo>
                      <a:pt x="212" y="781"/>
                    </a:lnTo>
                    <a:lnTo>
                      <a:pt x="174" y="881"/>
                    </a:lnTo>
                    <a:lnTo>
                      <a:pt x="137" y="980"/>
                    </a:lnTo>
                    <a:lnTo>
                      <a:pt x="75" y="1178"/>
                    </a:lnTo>
                    <a:lnTo>
                      <a:pt x="38" y="1389"/>
                    </a:lnTo>
                    <a:lnTo>
                      <a:pt x="13" y="1599"/>
                    </a:lnTo>
                    <a:lnTo>
                      <a:pt x="1" y="1921"/>
                    </a:lnTo>
                    <a:lnTo>
                      <a:pt x="1" y="2231"/>
                    </a:lnTo>
                    <a:lnTo>
                      <a:pt x="13" y="2541"/>
                    </a:lnTo>
                    <a:lnTo>
                      <a:pt x="51" y="2863"/>
                    </a:lnTo>
                    <a:lnTo>
                      <a:pt x="100" y="3173"/>
                    </a:lnTo>
                    <a:lnTo>
                      <a:pt x="174" y="3470"/>
                    </a:lnTo>
                    <a:lnTo>
                      <a:pt x="261" y="3768"/>
                    </a:lnTo>
                    <a:lnTo>
                      <a:pt x="385" y="4065"/>
                    </a:lnTo>
                    <a:lnTo>
                      <a:pt x="509" y="4350"/>
                    </a:lnTo>
                    <a:lnTo>
                      <a:pt x="670" y="4610"/>
                    </a:lnTo>
                    <a:lnTo>
                      <a:pt x="844" y="4870"/>
                    </a:lnTo>
                    <a:lnTo>
                      <a:pt x="1042" y="5118"/>
                    </a:lnTo>
                    <a:lnTo>
                      <a:pt x="1265" y="5341"/>
                    </a:lnTo>
                    <a:lnTo>
                      <a:pt x="1513" y="5552"/>
                    </a:lnTo>
                    <a:lnTo>
                      <a:pt x="1649" y="5651"/>
                    </a:lnTo>
                    <a:lnTo>
                      <a:pt x="1785" y="5750"/>
                    </a:lnTo>
                    <a:lnTo>
                      <a:pt x="1934" y="5837"/>
                    </a:lnTo>
                    <a:lnTo>
                      <a:pt x="2083" y="5924"/>
                    </a:lnTo>
                    <a:lnTo>
                      <a:pt x="2268" y="6010"/>
                    </a:lnTo>
                    <a:lnTo>
                      <a:pt x="2467" y="6085"/>
                    </a:lnTo>
                    <a:lnTo>
                      <a:pt x="2665" y="6134"/>
                    </a:lnTo>
                    <a:lnTo>
                      <a:pt x="2876" y="6171"/>
                    </a:lnTo>
                    <a:lnTo>
                      <a:pt x="3086" y="6196"/>
                    </a:lnTo>
                    <a:lnTo>
                      <a:pt x="3284" y="6209"/>
                    </a:lnTo>
                    <a:lnTo>
                      <a:pt x="3495" y="6196"/>
                    </a:lnTo>
                    <a:lnTo>
                      <a:pt x="3706" y="6171"/>
                    </a:lnTo>
                    <a:lnTo>
                      <a:pt x="3854" y="6147"/>
                    </a:lnTo>
                    <a:lnTo>
                      <a:pt x="3991" y="6109"/>
                    </a:lnTo>
                    <a:lnTo>
                      <a:pt x="4065" y="6085"/>
                    </a:lnTo>
                    <a:lnTo>
                      <a:pt x="4127" y="6047"/>
                    </a:lnTo>
                    <a:lnTo>
                      <a:pt x="4189" y="6010"/>
                    </a:lnTo>
                    <a:lnTo>
                      <a:pt x="4239" y="5961"/>
                    </a:lnTo>
                    <a:lnTo>
                      <a:pt x="4288" y="5899"/>
                    </a:lnTo>
                    <a:lnTo>
                      <a:pt x="4325" y="5824"/>
                    </a:lnTo>
                    <a:lnTo>
                      <a:pt x="4362" y="5750"/>
                    </a:lnTo>
                    <a:lnTo>
                      <a:pt x="4387" y="5676"/>
                    </a:lnTo>
                    <a:lnTo>
                      <a:pt x="4412" y="5502"/>
                    </a:lnTo>
                    <a:lnTo>
                      <a:pt x="4437" y="5341"/>
                    </a:lnTo>
                    <a:lnTo>
                      <a:pt x="4449" y="4833"/>
                    </a:lnTo>
                    <a:lnTo>
                      <a:pt x="4449" y="4325"/>
                    </a:lnTo>
                    <a:lnTo>
                      <a:pt x="4437" y="3817"/>
                    </a:lnTo>
                    <a:lnTo>
                      <a:pt x="4387" y="3309"/>
                    </a:lnTo>
                    <a:lnTo>
                      <a:pt x="4325" y="2801"/>
                    </a:lnTo>
                    <a:lnTo>
                      <a:pt x="4251" y="2305"/>
                    </a:lnTo>
                    <a:lnTo>
                      <a:pt x="4139" y="1797"/>
                    </a:lnTo>
                    <a:lnTo>
                      <a:pt x="4028" y="1314"/>
                    </a:lnTo>
                    <a:lnTo>
                      <a:pt x="3991" y="1203"/>
                    </a:lnTo>
                    <a:lnTo>
                      <a:pt x="3941" y="1091"/>
                    </a:lnTo>
                    <a:lnTo>
                      <a:pt x="3892" y="992"/>
                    </a:lnTo>
                    <a:lnTo>
                      <a:pt x="3830" y="893"/>
                    </a:lnTo>
                    <a:lnTo>
                      <a:pt x="3768" y="806"/>
                    </a:lnTo>
                    <a:lnTo>
                      <a:pt x="3693" y="719"/>
                    </a:lnTo>
                    <a:lnTo>
                      <a:pt x="3607" y="645"/>
                    </a:lnTo>
                    <a:lnTo>
                      <a:pt x="3508" y="583"/>
                    </a:lnTo>
                    <a:lnTo>
                      <a:pt x="3334" y="472"/>
                    </a:lnTo>
                    <a:lnTo>
                      <a:pt x="3148" y="385"/>
                    </a:lnTo>
                    <a:lnTo>
                      <a:pt x="2950" y="286"/>
                    </a:lnTo>
                    <a:lnTo>
                      <a:pt x="2739" y="211"/>
                    </a:lnTo>
                    <a:lnTo>
                      <a:pt x="2541" y="150"/>
                    </a:lnTo>
                    <a:lnTo>
                      <a:pt x="2330" y="88"/>
                    </a:lnTo>
                    <a:lnTo>
                      <a:pt x="2120" y="50"/>
                    </a:lnTo>
                    <a:lnTo>
                      <a:pt x="1922" y="13"/>
                    </a:lnTo>
                    <a:lnTo>
                      <a:pt x="1798" y="13"/>
                    </a:lnTo>
                    <a:lnTo>
                      <a:pt x="1674"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19;p38">
                <a:extLst>
                  <a:ext uri="{FF2B5EF4-FFF2-40B4-BE49-F238E27FC236}">
                    <a16:creationId xmlns:a16="http://schemas.microsoft.com/office/drawing/2014/main" id="{30EF4025-8811-EEC9-86C0-E924085C1ED3}"/>
                  </a:ext>
                </a:extLst>
              </p:cNvPr>
              <p:cNvSpPr/>
              <p:nvPr/>
            </p:nvSpPr>
            <p:spPr>
              <a:xfrm>
                <a:off x="6139817" y="1828120"/>
                <a:ext cx="86833" cy="120858"/>
              </a:xfrm>
              <a:custGeom>
                <a:avLst/>
                <a:gdLst/>
                <a:ahLst/>
                <a:cxnLst/>
                <a:rect l="l" t="t" r="r" b="b"/>
                <a:pathLst>
                  <a:path w="4461" h="6209" extrusionOk="0">
                    <a:moveTo>
                      <a:pt x="2776" y="1"/>
                    </a:moveTo>
                    <a:lnTo>
                      <a:pt x="2652" y="13"/>
                    </a:lnTo>
                    <a:lnTo>
                      <a:pt x="2528" y="13"/>
                    </a:lnTo>
                    <a:lnTo>
                      <a:pt x="2330" y="50"/>
                    </a:lnTo>
                    <a:lnTo>
                      <a:pt x="2119" y="88"/>
                    </a:lnTo>
                    <a:lnTo>
                      <a:pt x="1921" y="150"/>
                    </a:lnTo>
                    <a:lnTo>
                      <a:pt x="1710" y="211"/>
                    </a:lnTo>
                    <a:lnTo>
                      <a:pt x="1512" y="286"/>
                    </a:lnTo>
                    <a:lnTo>
                      <a:pt x="1314" y="385"/>
                    </a:lnTo>
                    <a:lnTo>
                      <a:pt x="1115" y="472"/>
                    </a:lnTo>
                    <a:lnTo>
                      <a:pt x="942" y="583"/>
                    </a:lnTo>
                    <a:lnTo>
                      <a:pt x="855" y="645"/>
                    </a:lnTo>
                    <a:lnTo>
                      <a:pt x="768" y="719"/>
                    </a:lnTo>
                    <a:lnTo>
                      <a:pt x="694" y="806"/>
                    </a:lnTo>
                    <a:lnTo>
                      <a:pt x="620" y="893"/>
                    </a:lnTo>
                    <a:lnTo>
                      <a:pt x="558" y="992"/>
                    </a:lnTo>
                    <a:lnTo>
                      <a:pt x="508" y="1091"/>
                    </a:lnTo>
                    <a:lnTo>
                      <a:pt x="459" y="1203"/>
                    </a:lnTo>
                    <a:lnTo>
                      <a:pt x="434" y="1314"/>
                    </a:lnTo>
                    <a:lnTo>
                      <a:pt x="310" y="1797"/>
                    </a:lnTo>
                    <a:lnTo>
                      <a:pt x="211" y="2305"/>
                    </a:lnTo>
                    <a:lnTo>
                      <a:pt x="124" y="2801"/>
                    </a:lnTo>
                    <a:lnTo>
                      <a:pt x="62" y="3309"/>
                    </a:lnTo>
                    <a:lnTo>
                      <a:pt x="25" y="3817"/>
                    </a:lnTo>
                    <a:lnTo>
                      <a:pt x="0" y="4325"/>
                    </a:lnTo>
                    <a:lnTo>
                      <a:pt x="0" y="4833"/>
                    </a:lnTo>
                    <a:lnTo>
                      <a:pt x="25" y="5341"/>
                    </a:lnTo>
                    <a:lnTo>
                      <a:pt x="37" y="5502"/>
                    </a:lnTo>
                    <a:lnTo>
                      <a:pt x="62" y="5676"/>
                    </a:lnTo>
                    <a:lnTo>
                      <a:pt x="87" y="5750"/>
                    </a:lnTo>
                    <a:lnTo>
                      <a:pt x="124" y="5824"/>
                    </a:lnTo>
                    <a:lnTo>
                      <a:pt x="161" y="5899"/>
                    </a:lnTo>
                    <a:lnTo>
                      <a:pt x="211" y="5961"/>
                    </a:lnTo>
                    <a:lnTo>
                      <a:pt x="273" y="6010"/>
                    </a:lnTo>
                    <a:lnTo>
                      <a:pt x="335" y="6047"/>
                    </a:lnTo>
                    <a:lnTo>
                      <a:pt x="397" y="6085"/>
                    </a:lnTo>
                    <a:lnTo>
                      <a:pt x="459" y="6109"/>
                    </a:lnTo>
                    <a:lnTo>
                      <a:pt x="607" y="6147"/>
                    </a:lnTo>
                    <a:lnTo>
                      <a:pt x="744" y="6171"/>
                    </a:lnTo>
                    <a:lnTo>
                      <a:pt x="954" y="6196"/>
                    </a:lnTo>
                    <a:lnTo>
                      <a:pt x="1165" y="6209"/>
                    </a:lnTo>
                    <a:lnTo>
                      <a:pt x="1376" y="6196"/>
                    </a:lnTo>
                    <a:lnTo>
                      <a:pt x="1586" y="6171"/>
                    </a:lnTo>
                    <a:lnTo>
                      <a:pt x="1785" y="6134"/>
                    </a:lnTo>
                    <a:lnTo>
                      <a:pt x="1983" y="6085"/>
                    </a:lnTo>
                    <a:lnTo>
                      <a:pt x="2181" y="6010"/>
                    </a:lnTo>
                    <a:lnTo>
                      <a:pt x="2367" y="5924"/>
                    </a:lnTo>
                    <a:lnTo>
                      <a:pt x="2528" y="5837"/>
                    </a:lnTo>
                    <a:lnTo>
                      <a:pt x="2664" y="5750"/>
                    </a:lnTo>
                    <a:lnTo>
                      <a:pt x="2813" y="5651"/>
                    </a:lnTo>
                    <a:lnTo>
                      <a:pt x="2937" y="5552"/>
                    </a:lnTo>
                    <a:lnTo>
                      <a:pt x="3185" y="5341"/>
                    </a:lnTo>
                    <a:lnTo>
                      <a:pt x="3408" y="5118"/>
                    </a:lnTo>
                    <a:lnTo>
                      <a:pt x="3606" y="4870"/>
                    </a:lnTo>
                    <a:lnTo>
                      <a:pt x="3792" y="4610"/>
                    </a:lnTo>
                    <a:lnTo>
                      <a:pt x="3940" y="4350"/>
                    </a:lnTo>
                    <a:lnTo>
                      <a:pt x="4077" y="4065"/>
                    </a:lnTo>
                    <a:lnTo>
                      <a:pt x="4188" y="3768"/>
                    </a:lnTo>
                    <a:lnTo>
                      <a:pt x="4275" y="3470"/>
                    </a:lnTo>
                    <a:lnTo>
                      <a:pt x="4349" y="3173"/>
                    </a:lnTo>
                    <a:lnTo>
                      <a:pt x="4399" y="2863"/>
                    </a:lnTo>
                    <a:lnTo>
                      <a:pt x="4436" y="2541"/>
                    </a:lnTo>
                    <a:lnTo>
                      <a:pt x="4461" y="2231"/>
                    </a:lnTo>
                    <a:lnTo>
                      <a:pt x="4448" y="1921"/>
                    </a:lnTo>
                    <a:lnTo>
                      <a:pt x="4436" y="1599"/>
                    </a:lnTo>
                    <a:lnTo>
                      <a:pt x="4411" y="1389"/>
                    </a:lnTo>
                    <a:lnTo>
                      <a:pt x="4374" y="1178"/>
                    </a:lnTo>
                    <a:lnTo>
                      <a:pt x="4325" y="980"/>
                    </a:lnTo>
                    <a:lnTo>
                      <a:pt x="4287" y="881"/>
                    </a:lnTo>
                    <a:lnTo>
                      <a:pt x="4238" y="781"/>
                    </a:lnTo>
                    <a:lnTo>
                      <a:pt x="4176" y="682"/>
                    </a:lnTo>
                    <a:lnTo>
                      <a:pt x="4102" y="583"/>
                    </a:lnTo>
                    <a:lnTo>
                      <a:pt x="4027" y="496"/>
                    </a:lnTo>
                    <a:lnTo>
                      <a:pt x="3940" y="410"/>
                    </a:lnTo>
                    <a:lnTo>
                      <a:pt x="3841" y="335"/>
                    </a:lnTo>
                    <a:lnTo>
                      <a:pt x="3742" y="261"/>
                    </a:lnTo>
                    <a:lnTo>
                      <a:pt x="3631" y="211"/>
                    </a:lnTo>
                    <a:lnTo>
                      <a:pt x="3519" y="150"/>
                    </a:lnTo>
                    <a:lnTo>
                      <a:pt x="3395" y="112"/>
                    </a:lnTo>
                    <a:lnTo>
                      <a:pt x="3284" y="75"/>
                    </a:lnTo>
                    <a:lnTo>
                      <a:pt x="3160" y="50"/>
                    </a:lnTo>
                    <a:lnTo>
                      <a:pt x="3036" y="26"/>
                    </a:lnTo>
                    <a:lnTo>
                      <a:pt x="2900" y="13"/>
                    </a:lnTo>
                    <a:lnTo>
                      <a:pt x="2776"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20;p38">
                <a:extLst>
                  <a:ext uri="{FF2B5EF4-FFF2-40B4-BE49-F238E27FC236}">
                    <a16:creationId xmlns:a16="http://schemas.microsoft.com/office/drawing/2014/main" id="{0AB98067-D928-2AF2-49F3-27DDE4EFA306}"/>
                  </a:ext>
                </a:extLst>
              </p:cNvPr>
              <p:cNvSpPr/>
              <p:nvPr/>
            </p:nvSpPr>
            <p:spPr>
              <a:xfrm>
                <a:off x="5680352" y="1848637"/>
                <a:ext cx="52341" cy="59349"/>
              </a:xfrm>
              <a:custGeom>
                <a:avLst/>
                <a:gdLst/>
                <a:ahLst/>
                <a:cxnLst/>
                <a:rect l="l" t="t" r="r" b="b"/>
                <a:pathLst>
                  <a:path w="2689" h="3049" extrusionOk="0">
                    <a:moveTo>
                      <a:pt x="991" y="0"/>
                    </a:moveTo>
                    <a:lnTo>
                      <a:pt x="917" y="12"/>
                    </a:lnTo>
                    <a:lnTo>
                      <a:pt x="843" y="37"/>
                    </a:lnTo>
                    <a:lnTo>
                      <a:pt x="706" y="112"/>
                    </a:lnTo>
                    <a:lnTo>
                      <a:pt x="583" y="198"/>
                    </a:lnTo>
                    <a:lnTo>
                      <a:pt x="471" y="310"/>
                    </a:lnTo>
                    <a:lnTo>
                      <a:pt x="372" y="434"/>
                    </a:lnTo>
                    <a:lnTo>
                      <a:pt x="260" y="620"/>
                    </a:lnTo>
                    <a:lnTo>
                      <a:pt x="161" y="830"/>
                    </a:lnTo>
                    <a:lnTo>
                      <a:pt x="99" y="1041"/>
                    </a:lnTo>
                    <a:lnTo>
                      <a:pt x="50" y="1251"/>
                    </a:lnTo>
                    <a:lnTo>
                      <a:pt x="13" y="1462"/>
                    </a:lnTo>
                    <a:lnTo>
                      <a:pt x="0" y="1685"/>
                    </a:lnTo>
                    <a:lnTo>
                      <a:pt x="13" y="1896"/>
                    </a:lnTo>
                    <a:lnTo>
                      <a:pt x="25" y="1995"/>
                    </a:lnTo>
                    <a:lnTo>
                      <a:pt x="50" y="2106"/>
                    </a:lnTo>
                    <a:lnTo>
                      <a:pt x="87" y="2193"/>
                    </a:lnTo>
                    <a:lnTo>
                      <a:pt x="124" y="2280"/>
                    </a:lnTo>
                    <a:lnTo>
                      <a:pt x="174" y="2367"/>
                    </a:lnTo>
                    <a:lnTo>
                      <a:pt x="223" y="2453"/>
                    </a:lnTo>
                    <a:lnTo>
                      <a:pt x="285" y="2528"/>
                    </a:lnTo>
                    <a:lnTo>
                      <a:pt x="347" y="2602"/>
                    </a:lnTo>
                    <a:lnTo>
                      <a:pt x="496" y="2738"/>
                    </a:lnTo>
                    <a:lnTo>
                      <a:pt x="669" y="2850"/>
                    </a:lnTo>
                    <a:lnTo>
                      <a:pt x="843" y="2937"/>
                    </a:lnTo>
                    <a:lnTo>
                      <a:pt x="1041" y="2999"/>
                    </a:lnTo>
                    <a:lnTo>
                      <a:pt x="1227" y="3036"/>
                    </a:lnTo>
                    <a:lnTo>
                      <a:pt x="1326" y="3048"/>
                    </a:lnTo>
                    <a:lnTo>
                      <a:pt x="1512" y="3048"/>
                    </a:lnTo>
                    <a:lnTo>
                      <a:pt x="1611" y="3036"/>
                    </a:lnTo>
                    <a:lnTo>
                      <a:pt x="1784" y="2986"/>
                    </a:lnTo>
                    <a:lnTo>
                      <a:pt x="1958" y="2899"/>
                    </a:lnTo>
                    <a:lnTo>
                      <a:pt x="2131" y="2800"/>
                    </a:lnTo>
                    <a:lnTo>
                      <a:pt x="2268" y="2689"/>
                    </a:lnTo>
                    <a:lnTo>
                      <a:pt x="2404" y="2540"/>
                    </a:lnTo>
                    <a:lnTo>
                      <a:pt x="2516" y="2379"/>
                    </a:lnTo>
                    <a:lnTo>
                      <a:pt x="2590" y="2206"/>
                    </a:lnTo>
                    <a:lnTo>
                      <a:pt x="2652" y="2044"/>
                    </a:lnTo>
                    <a:lnTo>
                      <a:pt x="2689" y="1871"/>
                    </a:lnTo>
                    <a:lnTo>
                      <a:pt x="2689" y="1698"/>
                    </a:lnTo>
                    <a:lnTo>
                      <a:pt x="2677" y="1524"/>
                    </a:lnTo>
                    <a:lnTo>
                      <a:pt x="2639" y="1363"/>
                    </a:lnTo>
                    <a:lnTo>
                      <a:pt x="2590" y="1202"/>
                    </a:lnTo>
                    <a:lnTo>
                      <a:pt x="2516" y="1041"/>
                    </a:lnTo>
                    <a:lnTo>
                      <a:pt x="2429" y="892"/>
                    </a:lnTo>
                    <a:lnTo>
                      <a:pt x="2317" y="756"/>
                    </a:lnTo>
                    <a:lnTo>
                      <a:pt x="2206" y="620"/>
                    </a:lnTo>
                    <a:lnTo>
                      <a:pt x="2082" y="496"/>
                    </a:lnTo>
                    <a:lnTo>
                      <a:pt x="1946" y="372"/>
                    </a:lnTo>
                    <a:lnTo>
                      <a:pt x="1797" y="273"/>
                    </a:lnTo>
                    <a:lnTo>
                      <a:pt x="1648" y="174"/>
                    </a:lnTo>
                    <a:lnTo>
                      <a:pt x="1499" y="99"/>
                    </a:lnTo>
                    <a:lnTo>
                      <a:pt x="1413" y="62"/>
                    </a:lnTo>
                    <a:lnTo>
                      <a:pt x="1314" y="25"/>
                    </a:lnTo>
                    <a:lnTo>
                      <a:pt x="1227" y="12"/>
                    </a:lnTo>
                    <a:lnTo>
                      <a:pt x="1153"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21;p38">
                <a:extLst>
                  <a:ext uri="{FF2B5EF4-FFF2-40B4-BE49-F238E27FC236}">
                    <a16:creationId xmlns:a16="http://schemas.microsoft.com/office/drawing/2014/main" id="{B84F2FC8-0E0C-E68A-89E3-B3C286A569DC}"/>
                  </a:ext>
                </a:extLst>
              </p:cNvPr>
              <p:cNvSpPr/>
              <p:nvPr/>
            </p:nvSpPr>
            <p:spPr>
              <a:xfrm>
                <a:off x="5992210" y="1848637"/>
                <a:ext cx="52341" cy="59349"/>
              </a:xfrm>
              <a:custGeom>
                <a:avLst/>
                <a:gdLst/>
                <a:ahLst/>
                <a:cxnLst/>
                <a:rect l="l" t="t" r="r" b="b"/>
                <a:pathLst>
                  <a:path w="2689" h="3049" extrusionOk="0">
                    <a:moveTo>
                      <a:pt x="991" y="0"/>
                    </a:moveTo>
                    <a:lnTo>
                      <a:pt x="917" y="12"/>
                    </a:lnTo>
                    <a:lnTo>
                      <a:pt x="843" y="37"/>
                    </a:lnTo>
                    <a:lnTo>
                      <a:pt x="707" y="112"/>
                    </a:lnTo>
                    <a:lnTo>
                      <a:pt x="583" y="198"/>
                    </a:lnTo>
                    <a:lnTo>
                      <a:pt x="471" y="310"/>
                    </a:lnTo>
                    <a:lnTo>
                      <a:pt x="372" y="434"/>
                    </a:lnTo>
                    <a:lnTo>
                      <a:pt x="260" y="620"/>
                    </a:lnTo>
                    <a:lnTo>
                      <a:pt x="161" y="830"/>
                    </a:lnTo>
                    <a:lnTo>
                      <a:pt x="99" y="1041"/>
                    </a:lnTo>
                    <a:lnTo>
                      <a:pt x="50" y="1251"/>
                    </a:lnTo>
                    <a:lnTo>
                      <a:pt x="13" y="1462"/>
                    </a:lnTo>
                    <a:lnTo>
                      <a:pt x="0" y="1685"/>
                    </a:lnTo>
                    <a:lnTo>
                      <a:pt x="13" y="1896"/>
                    </a:lnTo>
                    <a:lnTo>
                      <a:pt x="25" y="1995"/>
                    </a:lnTo>
                    <a:lnTo>
                      <a:pt x="50" y="2106"/>
                    </a:lnTo>
                    <a:lnTo>
                      <a:pt x="87" y="2193"/>
                    </a:lnTo>
                    <a:lnTo>
                      <a:pt x="124" y="2280"/>
                    </a:lnTo>
                    <a:lnTo>
                      <a:pt x="174" y="2367"/>
                    </a:lnTo>
                    <a:lnTo>
                      <a:pt x="223" y="2453"/>
                    </a:lnTo>
                    <a:lnTo>
                      <a:pt x="285" y="2528"/>
                    </a:lnTo>
                    <a:lnTo>
                      <a:pt x="347" y="2602"/>
                    </a:lnTo>
                    <a:lnTo>
                      <a:pt x="496" y="2738"/>
                    </a:lnTo>
                    <a:lnTo>
                      <a:pt x="669" y="2850"/>
                    </a:lnTo>
                    <a:lnTo>
                      <a:pt x="843" y="2937"/>
                    </a:lnTo>
                    <a:lnTo>
                      <a:pt x="1041" y="2999"/>
                    </a:lnTo>
                    <a:lnTo>
                      <a:pt x="1227" y="3036"/>
                    </a:lnTo>
                    <a:lnTo>
                      <a:pt x="1326" y="3048"/>
                    </a:lnTo>
                    <a:lnTo>
                      <a:pt x="1512" y="3048"/>
                    </a:lnTo>
                    <a:lnTo>
                      <a:pt x="1611" y="3036"/>
                    </a:lnTo>
                    <a:lnTo>
                      <a:pt x="1784" y="2986"/>
                    </a:lnTo>
                    <a:lnTo>
                      <a:pt x="1958" y="2899"/>
                    </a:lnTo>
                    <a:lnTo>
                      <a:pt x="2131" y="2800"/>
                    </a:lnTo>
                    <a:lnTo>
                      <a:pt x="2268" y="2689"/>
                    </a:lnTo>
                    <a:lnTo>
                      <a:pt x="2404" y="2540"/>
                    </a:lnTo>
                    <a:lnTo>
                      <a:pt x="2516" y="2379"/>
                    </a:lnTo>
                    <a:lnTo>
                      <a:pt x="2590" y="2206"/>
                    </a:lnTo>
                    <a:lnTo>
                      <a:pt x="2652" y="2044"/>
                    </a:lnTo>
                    <a:lnTo>
                      <a:pt x="2689" y="1871"/>
                    </a:lnTo>
                    <a:lnTo>
                      <a:pt x="2689" y="1698"/>
                    </a:lnTo>
                    <a:lnTo>
                      <a:pt x="2677" y="1524"/>
                    </a:lnTo>
                    <a:lnTo>
                      <a:pt x="2639" y="1363"/>
                    </a:lnTo>
                    <a:lnTo>
                      <a:pt x="2590" y="1202"/>
                    </a:lnTo>
                    <a:lnTo>
                      <a:pt x="2516" y="1041"/>
                    </a:lnTo>
                    <a:lnTo>
                      <a:pt x="2429" y="892"/>
                    </a:lnTo>
                    <a:lnTo>
                      <a:pt x="2317" y="756"/>
                    </a:lnTo>
                    <a:lnTo>
                      <a:pt x="2206" y="620"/>
                    </a:lnTo>
                    <a:lnTo>
                      <a:pt x="2082" y="496"/>
                    </a:lnTo>
                    <a:lnTo>
                      <a:pt x="1946" y="372"/>
                    </a:lnTo>
                    <a:lnTo>
                      <a:pt x="1797" y="273"/>
                    </a:lnTo>
                    <a:lnTo>
                      <a:pt x="1648" y="174"/>
                    </a:lnTo>
                    <a:lnTo>
                      <a:pt x="1499" y="99"/>
                    </a:lnTo>
                    <a:lnTo>
                      <a:pt x="1413" y="62"/>
                    </a:lnTo>
                    <a:lnTo>
                      <a:pt x="1314" y="25"/>
                    </a:lnTo>
                    <a:lnTo>
                      <a:pt x="1239" y="12"/>
                    </a:lnTo>
                    <a:lnTo>
                      <a:pt x="1153"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22;p38">
                <a:extLst>
                  <a:ext uri="{FF2B5EF4-FFF2-40B4-BE49-F238E27FC236}">
                    <a16:creationId xmlns:a16="http://schemas.microsoft.com/office/drawing/2014/main" id="{4D075AA4-3EAB-6E68-95BD-5FA7404AAA15}"/>
                  </a:ext>
                </a:extLst>
              </p:cNvPr>
              <p:cNvSpPr/>
              <p:nvPr/>
            </p:nvSpPr>
            <p:spPr>
              <a:xfrm>
                <a:off x="5854238" y="1848637"/>
                <a:ext cx="34764" cy="118912"/>
              </a:xfrm>
              <a:custGeom>
                <a:avLst/>
                <a:gdLst/>
                <a:ahLst/>
                <a:cxnLst/>
                <a:rect l="l" t="t" r="r" b="b"/>
                <a:pathLst>
                  <a:path w="1786" h="6109" extrusionOk="0">
                    <a:moveTo>
                      <a:pt x="397" y="0"/>
                    </a:moveTo>
                    <a:lnTo>
                      <a:pt x="298" y="25"/>
                    </a:lnTo>
                    <a:lnTo>
                      <a:pt x="199" y="62"/>
                    </a:lnTo>
                    <a:lnTo>
                      <a:pt x="150" y="99"/>
                    </a:lnTo>
                    <a:lnTo>
                      <a:pt x="112" y="136"/>
                    </a:lnTo>
                    <a:lnTo>
                      <a:pt x="75" y="174"/>
                    </a:lnTo>
                    <a:lnTo>
                      <a:pt x="50" y="235"/>
                    </a:lnTo>
                    <a:lnTo>
                      <a:pt x="26" y="347"/>
                    </a:lnTo>
                    <a:lnTo>
                      <a:pt x="13" y="471"/>
                    </a:lnTo>
                    <a:lnTo>
                      <a:pt x="1" y="620"/>
                    </a:lnTo>
                    <a:lnTo>
                      <a:pt x="1" y="781"/>
                    </a:lnTo>
                    <a:lnTo>
                      <a:pt x="26" y="1103"/>
                    </a:lnTo>
                    <a:lnTo>
                      <a:pt x="26" y="1363"/>
                    </a:lnTo>
                    <a:lnTo>
                      <a:pt x="26" y="2106"/>
                    </a:lnTo>
                    <a:lnTo>
                      <a:pt x="38" y="2862"/>
                    </a:lnTo>
                    <a:lnTo>
                      <a:pt x="75" y="3606"/>
                    </a:lnTo>
                    <a:lnTo>
                      <a:pt x="137" y="4362"/>
                    </a:lnTo>
                    <a:lnTo>
                      <a:pt x="174" y="4721"/>
                    </a:lnTo>
                    <a:lnTo>
                      <a:pt x="211" y="4907"/>
                    </a:lnTo>
                    <a:lnTo>
                      <a:pt x="249" y="5080"/>
                    </a:lnTo>
                    <a:lnTo>
                      <a:pt x="298" y="5254"/>
                    </a:lnTo>
                    <a:lnTo>
                      <a:pt x="348" y="5427"/>
                    </a:lnTo>
                    <a:lnTo>
                      <a:pt x="422" y="5588"/>
                    </a:lnTo>
                    <a:lnTo>
                      <a:pt x="509" y="5725"/>
                    </a:lnTo>
                    <a:lnTo>
                      <a:pt x="558" y="5799"/>
                    </a:lnTo>
                    <a:lnTo>
                      <a:pt x="620" y="5861"/>
                    </a:lnTo>
                    <a:lnTo>
                      <a:pt x="744" y="5960"/>
                    </a:lnTo>
                    <a:lnTo>
                      <a:pt x="868" y="6047"/>
                    </a:lnTo>
                    <a:lnTo>
                      <a:pt x="943" y="6071"/>
                    </a:lnTo>
                    <a:lnTo>
                      <a:pt x="1017" y="6096"/>
                    </a:lnTo>
                    <a:lnTo>
                      <a:pt x="1079" y="6096"/>
                    </a:lnTo>
                    <a:lnTo>
                      <a:pt x="1153" y="6109"/>
                    </a:lnTo>
                    <a:lnTo>
                      <a:pt x="1215" y="6096"/>
                    </a:lnTo>
                    <a:lnTo>
                      <a:pt x="1289" y="6084"/>
                    </a:lnTo>
                    <a:lnTo>
                      <a:pt x="1351" y="6059"/>
                    </a:lnTo>
                    <a:lnTo>
                      <a:pt x="1401" y="6022"/>
                    </a:lnTo>
                    <a:lnTo>
                      <a:pt x="1463" y="5972"/>
                    </a:lnTo>
                    <a:lnTo>
                      <a:pt x="1512" y="5910"/>
                    </a:lnTo>
                    <a:lnTo>
                      <a:pt x="1550" y="5848"/>
                    </a:lnTo>
                    <a:lnTo>
                      <a:pt x="1587" y="5774"/>
                    </a:lnTo>
                    <a:lnTo>
                      <a:pt x="1636" y="5613"/>
                    </a:lnTo>
                    <a:lnTo>
                      <a:pt x="1674" y="5440"/>
                    </a:lnTo>
                    <a:lnTo>
                      <a:pt x="1686" y="5266"/>
                    </a:lnTo>
                    <a:lnTo>
                      <a:pt x="1723" y="4882"/>
                    </a:lnTo>
                    <a:lnTo>
                      <a:pt x="1760" y="4498"/>
                    </a:lnTo>
                    <a:lnTo>
                      <a:pt x="1773" y="4101"/>
                    </a:lnTo>
                    <a:lnTo>
                      <a:pt x="1785" y="3717"/>
                    </a:lnTo>
                    <a:lnTo>
                      <a:pt x="1785" y="3333"/>
                    </a:lnTo>
                    <a:lnTo>
                      <a:pt x="1773" y="2937"/>
                    </a:lnTo>
                    <a:lnTo>
                      <a:pt x="1748" y="2553"/>
                    </a:lnTo>
                    <a:lnTo>
                      <a:pt x="1723" y="2168"/>
                    </a:lnTo>
                    <a:lnTo>
                      <a:pt x="1686" y="1859"/>
                    </a:lnTo>
                    <a:lnTo>
                      <a:pt x="1649" y="1549"/>
                    </a:lnTo>
                    <a:lnTo>
                      <a:pt x="1587" y="1251"/>
                    </a:lnTo>
                    <a:lnTo>
                      <a:pt x="1537" y="1103"/>
                    </a:lnTo>
                    <a:lnTo>
                      <a:pt x="1500" y="954"/>
                    </a:lnTo>
                    <a:lnTo>
                      <a:pt x="1438" y="818"/>
                    </a:lnTo>
                    <a:lnTo>
                      <a:pt x="1376" y="682"/>
                    </a:lnTo>
                    <a:lnTo>
                      <a:pt x="1302" y="558"/>
                    </a:lnTo>
                    <a:lnTo>
                      <a:pt x="1215" y="434"/>
                    </a:lnTo>
                    <a:lnTo>
                      <a:pt x="1128" y="322"/>
                    </a:lnTo>
                    <a:lnTo>
                      <a:pt x="1029" y="223"/>
                    </a:lnTo>
                    <a:lnTo>
                      <a:pt x="930" y="149"/>
                    </a:lnTo>
                    <a:lnTo>
                      <a:pt x="819" y="74"/>
                    </a:lnTo>
                    <a:lnTo>
                      <a:pt x="732" y="37"/>
                    </a:lnTo>
                    <a:lnTo>
                      <a:pt x="633" y="12"/>
                    </a:lnTo>
                    <a:lnTo>
                      <a:pt x="521" y="0"/>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23;p38">
                <a:extLst>
                  <a:ext uri="{FF2B5EF4-FFF2-40B4-BE49-F238E27FC236}">
                    <a16:creationId xmlns:a16="http://schemas.microsoft.com/office/drawing/2014/main" id="{11FCB312-C544-32E9-FC10-B2563467A2AE}"/>
                  </a:ext>
                </a:extLst>
              </p:cNvPr>
              <p:cNvSpPr/>
              <p:nvPr/>
            </p:nvSpPr>
            <p:spPr>
              <a:xfrm>
                <a:off x="5805769" y="2126956"/>
                <a:ext cx="141355" cy="161384"/>
              </a:xfrm>
              <a:custGeom>
                <a:avLst/>
                <a:gdLst/>
                <a:ahLst/>
                <a:cxnLst/>
                <a:rect l="l" t="t" r="r" b="b"/>
                <a:pathLst>
                  <a:path w="7262" h="8291" extrusionOk="0">
                    <a:moveTo>
                      <a:pt x="6468" y="1"/>
                    </a:moveTo>
                    <a:lnTo>
                      <a:pt x="5712" y="26"/>
                    </a:lnTo>
                    <a:lnTo>
                      <a:pt x="4833" y="50"/>
                    </a:lnTo>
                    <a:lnTo>
                      <a:pt x="3110" y="125"/>
                    </a:lnTo>
                    <a:lnTo>
                      <a:pt x="2144" y="187"/>
                    </a:lnTo>
                    <a:lnTo>
                      <a:pt x="1673" y="187"/>
                    </a:lnTo>
                    <a:lnTo>
                      <a:pt x="1363" y="174"/>
                    </a:lnTo>
                    <a:lnTo>
                      <a:pt x="1041" y="187"/>
                    </a:lnTo>
                    <a:lnTo>
                      <a:pt x="880" y="187"/>
                    </a:lnTo>
                    <a:lnTo>
                      <a:pt x="731" y="211"/>
                    </a:lnTo>
                    <a:lnTo>
                      <a:pt x="583" y="236"/>
                    </a:lnTo>
                    <a:lnTo>
                      <a:pt x="446" y="273"/>
                    </a:lnTo>
                    <a:lnTo>
                      <a:pt x="322" y="335"/>
                    </a:lnTo>
                    <a:lnTo>
                      <a:pt x="211" y="397"/>
                    </a:lnTo>
                    <a:lnTo>
                      <a:pt x="124" y="472"/>
                    </a:lnTo>
                    <a:lnTo>
                      <a:pt x="87" y="521"/>
                    </a:lnTo>
                    <a:lnTo>
                      <a:pt x="62" y="571"/>
                    </a:lnTo>
                    <a:lnTo>
                      <a:pt x="25" y="633"/>
                    </a:lnTo>
                    <a:lnTo>
                      <a:pt x="13" y="707"/>
                    </a:lnTo>
                    <a:lnTo>
                      <a:pt x="0" y="893"/>
                    </a:lnTo>
                    <a:lnTo>
                      <a:pt x="0" y="1104"/>
                    </a:lnTo>
                    <a:lnTo>
                      <a:pt x="25" y="1314"/>
                    </a:lnTo>
                    <a:lnTo>
                      <a:pt x="87" y="1760"/>
                    </a:lnTo>
                    <a:lnTo>
                      <a:pt x="124" y="2107"/>
                    </a:lnTo>
                    <a:lnTo>
                      <a:pt x="310" y="3966"/>
                    </a:lnTo>
                    <a:lnTo>
                      <a:pt x="360" y="4486"/>
                    </a:lnTo>
                    <a:lnTo>
                      <a:pt x="397" y="4734"/>
                    </a:lnTo>
                    <a:lnTo>
                      <a:pt x="434" y="4994"/>
                    </a:lnTo>
                    <a:lnTo>
                      <a:pt x="484" y="5242"/>
                    </a:lnTo>
                    <a:lnTo>
                      <a:pt x="533" y="5477"/>
                    </a:lnTo>
                    <a:lnTo>
                      <a:pt x="607" y="5713"/>
                    </a:lnTo>
                    <a:lnTo>
                      <a:pt x="694" y="5936"/>
                    </a:lnTo>
                    <a:lnTo>
                      <a:pt x="806" y="6147"/>
                    </a:lnTo>
                    <a:lnTo>
                      <a:pt x="917" y="6332"/>
                    </a:lnTo>
                    <a:lnTo>
                      <a:pt x="1054" y="6493"/>
                    </a:lnTo>
                    <a:lnTo>
                      <a:pt x="1202" y="6642"/>
                    </a:lnTo>
                    <a:lnTo>
                      <a:pt x="1351" y="6791"/>
                    </a:lnTo>
                    <a:lnTo>
                      <a:pt x="1500" y="6927"/>
                    </a:lnTo>
                    <a:lnTo>
                      <a:pt x="1797" y="7175"/>
                    </a:lnTo>
                    <a:lnTo>
                      <a:pt x="2020" y="7373"/>
                    </a:lnTo>
                    <a:lnTo>
                      <a:pt x="2243" y="7547"/>
                    </a:lnTo>
                    <a:lnTo>
                      <a:pt x="2466" y="7708"/>
                    </a:lnTo>
                    <a:lnTo>
                      <a:pt x="2677" y="7844"/>
                    </a:lnTo>
                    <a:lnTo>
                      <a:pt x="2875" y="7956"/>
                    </a:lnTo>
                    <a:lnTo>
                      <a:pt x="3073" y="8055"/>
                    </a:lnTo>
                    <a:lnTo>
                      <a:pt x="3271" y="8129"/>
                    </a:lnTo>
                    <a:lnTo>
                      <a:pt x="3457" y="8191"/>
                    </a:lnTo>
                    <a:lnTo>
                      <a:pt x="3643" y="8241"/>
                    </a:lnTo>
                    <a:lnTo>
                      <a:pt x="3817" y="8278"/>
                    </a:lnTo>
                    <a:lnTo>
                      <a:pt x="3990" y="8290"/>
                    </a:lnTo>
                    <a:lnTo>
                      <a:pt x="4164" y="8290"/>
                    </a:lnTo>
                    <a:lnTo>
                      <a:pt x="4337" y="8278"/>
                    </a:lnTo>
                    <a:lnTo>
                      <a:pt x="4498" y="8241"/>
                    </a:lnTo>
                    <a:lnTo>
                      <a:pt x="4659" y="8203"/>
                    </a:lnTo>
                    <a:lnTo>
                      <a:pt x="4808" y="8154"/>
                    </a:lnTo>
                    <a:lnTo>
                      <a:pt x="4969" y="8092"/>
                    </a:lnTo>
                    <a:lnTo>
                      <a:pt x="5118" y="8018"/>
                    </a:lnTo>
                    <a:lnTo>
                      <a:pt x="5266" y="7931"/>
                    </a:lnTo>
                    <a:lnTo>
                      <a:pt x="5415" y="7844"/>
                    </a:lnTo>
                    <a:lnTo>
                      <a:pt x="5551" y="7733"/>
                    </a:lnTo>
                    <a:lnTo>
                      <a:pt x="5700" y="7621"/>
                    </a:lnTo>
                    <a:lnTo>
                      <a:pt x="5973" y="7373"/>
                    </a:lnTo>
                    <a:lnTo>
                      <a:pt x="6245" y="7113"/>
                    </a:lnTo>
                    <a:lnTo>
                      <a:pt x="6518" y="6816"/>
                    </a:lnTo>
                    <a:lnTo>
                      <a:pt x="6790" y="6506"/>
                    </a:lnTo>
                    <a:lnTo>
                      <a:pt x="7063" y="6196"/>
                    </a:lnTo>
                    <a:lnTo>
                      <a:pt x="7150" y="6085"/>
                    </a:lnTo>
                    <a:lnTo>
                      <a:pt x="7187" y="6023"/>
                    </a:lnTo>
                    <a:lnTo>
                      <a:pt x="7224" y="5948"/>
                    </a:lnTo>
                    <a:lnTo>
                      <a:pt x="7249" y="5862"/>
                    </a:lnTo>
                    <a:lnTo>
                      <a:pt x="7261" y="5762"/>
                    </a:lnTo>
                    <a:lnTo>
                      <a:pt x="7261" y="5564"/>
                    </a:lnTo>
                    <a:lnTo>
                      <a:pt x="7212" y="50"/>
                    </a:lnTo>
                    <a:lnTo>
                      <a:pt x="7187" y="38"/>
                    </a:lnTo>
                    <a:lnTo>
                      <a:pt x="7150" y="26"/>
                    </a:lnTo>
                    <a:lnTo>
                      <a:pt x="7001" y="13"/>
                    </a:lnTo>
                    <a:lnTo>
                      <a:pt x="6778" y="1"/>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24;p38">
                <a:extLst>
                  <a:ext uri="{FF2B5EF4-FFF2-40B4-BE49-F238E27FC236}">
                    <a16:creationId xmlns:a16="http://schemas.microsoft.com/office/drawing/2014/main" id="{7C829BBC-DB28-1DC1-17B9-3A7E841494FF}"/>
                  </a:ext>
                </a:extLst>
              </p:cNvPr>
              <p:cNvSpPr/>
              <p:nvPr/>
            </p:nvSpPr>
            <p:spPr>
              <a:xfrm>
                <a:off x="5635251" y="1734062"/>
                <a:ext cx="130493" cy="28711"/>
              </a:xfrm>
              <a:custGeom>
                <a:avLst/>
                <a:gdLst/>
                <a:ahLst/>
                <a:cxnLst/>
                <a:rect l="l" t="t" r="r" b="b"/>
                <a:pathLst>
                  <a:path w="6704" h="1475" extrusionOk="0">
                    <a:moveTo>
                      <a:pt x="3147" y="1"/>
                    </a:moveTo>
                    <a:lnTo>
                      <a:pt x="2627" y="25"/>
                    </a:lnTo>
                    <a:lnTo>
                      <a:pt x="2119" y="62"/>
                    </a:lnTo>
                    <a:lnTo>
                      <a:pt x="1859" y="87"/>
                    </a:lnTo>
                    <a:lnTo>
                      <a:pt x="1599" y="137"/>
                    </a:lnTo>
                    <a:lnTo>
                      <a:pt x="1338" y="186"/>
                    </a:lnTo>
                    <a:lnTo>
                      <a:pt x="1091" y="248"/>
                    </a:lnTo>
                    <a:lnTo>
                      <a:pt x="855" y="335"/>
                    </a:lnTo>
                    <a:lnTo>
                      <a:pt x="620" y="434"/>
                    </a:lnTo>
                    <a:lnTo>
                      <a:pt x="508" y="509"/>
                    </a:lnTo>
                    <a:lnTo>
                      <a:pt x="372" y="620"/>
                    </a:lnTo>
                    <a:lnTo>
                      <a:pt x="223" y="756"/>
                    </a:lnTo>
                    <a:lnTo>
                      <a:pt x="161" y="831"/>
                    </a:lnTo>
                    <a:lnTo>
                      <a:pt x="99" y="917"/>
                    </a:lnTo>
                    <a:lnTo>
                      <a:pt x="50" y="992"/>
                    </a:lnTo>
                    <a:lnTo>
                      <a:pt x="13" y="1078"/>
                    </a:lnTo>
                    <a:lnTo>
                      <a:pt x="0" y="1153"/>
                    </a:lnTo>
                    <a:lnTo>
                      <a:pt x="0" y="1227"/>
                    </a:lnTo>
                    <a:lnTo>
                      <a:pt x="13" y="1302"/>
                    </a:lnTo>
                    <a:lnTo>
                      <a:pt x="50" y="1363"/>
                    </a:lnTo>
                    <a:lnTo>
                      <a:pt x="124" y="1425"/>
                    </a:lnTo>
                    <a:lnTo>
                      <a:pt x="223" y="1463"/>
                    </a:lnTo>
                    <a:lnTo>
                      <a:pt x="260" y="1475"/>
                    </a:lnTo>
                    <a:lnTo>
                      <a:pt x="298" y="1475"/>
                    </a:lnTo>
                    <a:lnTo>
                      <a:pt x="397" y="1463"/>
                    </a:lnTo>
                    <a:lnTo>
                      <a:pt x="508" y="1425"/>
                    </a:lnTo>
                    <a:lnTo>
                      <a:pt x="620" y="1388"/>
                    </a:lnTo>
                    <a:lnTo>
                      <a:pt x="830" y="1277"/>
                    </a:lnTo>
                    <a:lnTo>
                      <a:pt x="929" y="1227"/>
                    </a:lnTo>
                    <a:lnTo>
                      <a:pt x="1016" y="1202"/>
                    </a:lnTo>
                    <a:lnTo>
                      <a:pt x="1264" y="1128"/>
                    </a:lnTo>
                    <a:lnTo>
                      <a:pt x="1512" y="1066"/>
                    </a:lnTo>
                    <a:lnTo>
                      <a:pt x="1772" y="1017"/>
                    </a:lnTo>
                    <a:lnTo>
                      <a:pt x="2020" y="979"/>
                    </a:lnTo>
                    <a:lnTo>
                      <a:pt x="2280" y="955"/>
                    </a:lnTo>
                    <a:lnTo>
                      <a:pt x="2540" y="930"/>
                    </a:lnTo>
                    <a:lnTo>
                      <a:pt x="3061" y="930"/>
                    </a:lnTo>
                    <a:lnTo>
                      <a:pt x="3321" y="955"/>
                    </a:lnTo>
                    <a:lnTo>
                      <a:pt x="3581" y="979"/>
                    </a:lnTo>
                    <a:lnTo>
                      <a:pt x="3829" y="1017"/>
                    </a:lnTo>
                    <a:lnTo>
                      <a:pt x="4089" y="1066"/>
                    </a:lnTo>
                    <a:lnTo>
                      <a:pt x="4386" y="1128"/>
                    </a:lnTo>
                    <a:lnTo>
                      <a:pt x="4684" y="1215"/>
                    </a:lnTo>
                    <a:lnTo>
                      <a:pt x="4981" y="1289"/>
                    </a:lnTo>
                    <a:lnTo>
                      <a:pt x="5266" y="1351"/>
                    </a:lnTo>
                    <a:lnTo>
                      <a:pt x="5564" y="1413"/>
                    </a:lnTo>
                    <a:lnTo>
                      <a:pt x="5861" y="1438"/>
                    </a:lnTo>
                    <a:lnTo>
                      <a:pt x="6158" y="1438"/>
                    </a:lnTo>
                    <a:lnTo>
                      <a:pt x="6307" y="1425"/>
                    </a:lnTo>
                    <a:lnTo>
                      <a:pt x="6456" y="1401"/>
                    </a:lnTo>
                    <a:lnTo>
                      <a:pt x="6530" y="1388"/>
                    </a:lnTo>
                    <a:lnTo>
                      <a:pt x="6592" y="1363"/>
                    </a:lnTo>
                    <a:lnTo>
                      <a:pt x="6654" y="1326"/>
                    </a:lnTo>
                    <a:lnTo>
                      <a:pt x="6691" y="1264"/>
                    </a:lnTo>
                    <a:lnTo>
                      <a:pt x="6703" y="1227"/>
                    </a:lnTo>
                    <a:lnTo>
                      <a:pt x="6703" y="1178"/>
                    </a:lnTo>
                    <a:lnTo>
                      <a:pt x="6691" y="1128"/>
                    </a:lnTo>
                    <a:lnTo>
                      <a:pt x="6666" y="1091"/>
                    </a:lnTo>
                    <a:lnTo>
                      <a:pt x="6604" y="1004"/>
                    </a:lnTo>
                    <a:lnTo>
                      <a:pt x="6530" y="942"/>
                    </a:lnTo>
                    <a:lnTo>
                      <a:pt x="6332" y="781"/>
                    </a:lnTo>
                    <a:lnTo>
                      <a:pt x="6109" y="645"/>
                    </a:lnTo>
                    <a:lnTo>
                      <a:pt x="5886" y="533"/>
                    </a:lnTo>
                    <a:lnTo>
                      <a:pt x="5663" y="422"/>
                    </a:lnTo>
                    <a:lnTo>
                      <a:pt x="5427" y="335"/>
                    </a:lnTo>
                    <a:lnTo>
                      <a:pt x="5192" y="248"/>
                    </a:lnTo>
                    <a:lnTo>
                      <a:pt x="4944" y="186"/>
                    </a:lnTo>
                    <a:lnTo>
                      <a:pt x="4696" y="137"/>
                    </a:lnTo>
                    <a:lnTo>
                      <a:pt x="4436" y="87"/>
                    </a:lnTo>
                    <a:lnTo>
                      <a:pt x="4176" y="50"/>
                    </a:lnTo>
                    <a:lnTo>
                      <a:pt x="3928" y="25"/>
                    </a:lnTo>
                    <a:lnTo>
                      <a:pt x="3668" y="13"/>
                    </a:lnTo>
                    <a:lnTo>
                      <a:pt x="3408"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25;p38">
                <a:extLst>
                  <a:ext uri="{FF2B5EF4-FFF2-40B4-BE49-F238E27FC236}">
                    <a16:creationId xmlns:a16="http://schemas.microsoft.com/office/drawing/2014/main" id="{740499D8-0957-37AA-9C30-7EB353E27C05}"/>
                  </a:ext>
                </a:extLst>
              </p:cNvPr>
              <p:cNvSpPr/>
              <p:nvPr/>
            </p:nvSpPr>
            <p:spPr>
              <a:xfrm>
                <a:off x="5995091" y="1734062"/>
                <a:ext cx="130513" cy="28711"/>
              </a:xfrm>
              <a:custGeom>
                <a:avLst/>
                <a:gdLst/>
                <a:ahLst/>
                <a:cxnLst/>
                <a:rect l="l" t="t" r="r" b="b"/>
                <a:pathLst>
                  <a:path w="6705" h="1475" extrusionOk="0">
                    <a:moveTo>
                      <a:pt x="3148" y="1"/>
                    </a:moveTo>
                    <a:lnTo>
                      <a:pt x="2640" y="25"/>
                    </a:lnTo>
                    <a:lnTo>
                      <a:pt x="2120" y="62"/>
                    </a:lnTo>
                    <a:lnTo>
                      <a:pt x="1860" y="87"/>
                    </a:lnTo>
                    <a:lnTo>
                      <a:pt x="1612" y="137"/>
                    </a:lnTo>
                    <a:lnTo>
                      <a:pt x="1351" y="186"/>
                    </a:lnTo>
                    <a:lnTo>
                      <a:pt x="1104" y="248"/>
                    </a:lnTo>
                    <a:lnTo>
                      <a:pt x="856" y="335"/>
                    </a:lnTo>
                    <a:lnTo>
                      <a:pt x="620" y="434"/>
                    </a:lnTo>
                    <a:lnTo>
                      <a:pt x="509" y="509"/>
                    </a:lnTo>
                    <a:lnTo>
                      <a:pt x="373" y="620"/>
                    </a:lnTo>
                    <a:lnTo>
                      <a:pt x="236" y="756"/>
                    </a:lnTo>
                    <a:lnTo>
                      <a:pt x="174" y="831"/>
                    </a:lnTo>
                    <a:lnTo>
                      <a:pt x="112" y="917"/>
                    </a:lnTo>
                    <a:lnTo>
                      <a:pt x="63" y="992"/>
                    </a:lnTo>
                    <a:lnTo>
                      <a:pt x="26" y="1078"/>
                    </a:lnTo>
                    <a:lnTo>
                      <a:pt x="1" y="1153"/>
                    </a:lnTo>
                    <a:lnTo>
                      <a:pt x="1" y="1227"/>
                    </a:lnTo>
                    <a:lnTo>
                      <a:pt x="26" y="1302"/>
                    </a:lnTo>
                    <a:lnTo>
                      <a:pt x="63" y="1363"/>
                    </a:lnTo>
                    <a:lnTo>
                      <a:pt x="125" y="1425"/>
                    </a:lnTo>
                    <a:lnTo>
                      <a:pt x="224" y="1463"/>
                    </a:lnTo>
                    <a:lnTo>
                      <a:pt x="261" y="1475"/>
                    </a:lnTo>
                    <a:lnTo>
                      <a:pt x="311" y="1475"/>
                    </a:lnTo>
                    <a:lnTo>
                      <a:pt x="410" y="1463"/>
                    </a:lnTo>
                    <a:lnTo>
                      <a:pt x="509" y="1425"/>
                    </a:lnTo>
                    <a:lnTo>
                      <a:pt x="620" y="1388"/>
                    </a:lnTo>
                    <a:lnTo>
                      <a:pt x="843" y="1277"/>
                    </a:lnTo>
                    <a:lnTo>
                      <a:pt x="943" y="1227"/>
                    </a:lnTo>
                    <a:lnTo>
                      <a:pt x="1017" y="1202"/>
                    </a:lnTo>
                    <a:lnTo>
                      <a:pt x="1265" y="1128"/>
                    </a:lnTo>
                    <a:lnTo>
                      <a:pt x="1525" y="1066"/>
                    </a:lnTo>
                    <a:lnTo>
                      <a:pt x="1773" y="1017"/>
                    </a:lnTo>
                    <a:lnTo>
                      <a:pt x="2033" y="979"/>
                    </a:lnTo>
                    <a:lnTo>
                      <a:pt x="2293" y="955"/>
                    </a:lnTo>
                    <a:lnTo>
                      <a:pt x="2553" y="930"/>
                    </a:lnTo>
                    <a:lnTo>
                      <a:pt x="3061" y="930"/>
                    </a:lnTo>
                    <a:lnTo>
                      <a:pt x="3322" y="955"/>
                    </a:lnTo>
                    <a:lnTo>
                      <a:pt x="3582" y="979"/>
                    </a:lnTo>
                    <a:lnTo>
                      <a:pt x="3842" y="1017"/>
                    </a:lnTo>
                    <a:lnTo>
                      <a:pt x="4090" y="1066"/>
                    </a:lnTo>
                    <a:lnTo>
                      <a:pt x="4387" y="1128"/>
                    </a:lnTo>
                    <a:lnTo>
                      <a:pt x="4685" y="1215"/>
                    </a:lnTo>
                    <a:lnTo>
                      <a:pt x="4982" y="1289"/>
                    </a:lnTo>
                    <a:lnTo>
                      <a:pt x="5279" y="1351"/>
                    </a:lnTo>
                    <a:lnTo>
                      <a:pt x="5577" y="1413"/>
                    </a:lnTo>
                    <a:lnTo>
                      <a:pt x="5874" y="1438"/>
                    </a:lnTo>
                    <a:lnTo>
                      <a:pt x="6171" y="1438"/>
                    </a:lnTo>
                    <a:lnTo>
                      <a:pt x="6320" y="1425"/>
                    </a:lnTo>
                    <a:lnTo>
                      <a:pt x="6469" y="1401"/>
                    </a:lnTo>
                    <a:lnTo>
                      <a:pt x="6531" y="1388"/>
                    </a:lnTo>
                    <a:lnTo>
                      <a:pt x="6605" y="1363"/>
                    </a:lnTo>
                    <a:lnTo>
                      <a:pt x="6655" y="1326"/>
                    </a:lnTo>
                    <a:lnTo>
                      <a:pt x="6692" y="1264"/>
                    </a:lnTo>
                    <a:lnTo>
                      <a:pt x="6704" y="1227"/>
                    </a:lnTo>
                    <a:lnTo>
                      <a:pt x="6704" y="1178"/>
                    </a:lnTo>
                    <a:lnTo>
                      <a:pt x="6692" y="1128"/>
                    </a:lnTo>
                    <a:lnTo>
                      <a:pt x="6679" y="1091"/>
                    </a:lnTo>
                    <a:lnTo>
                      <a:pt x="6617" y="1004"/>
                    </a:lnTo>
                    <a:lnTo>
                      <a:pt x="6543" y="942"/>
                    </a:lnTo>
                    <a:lnTo>
                      <a:pt x="6333" y="781"/>
                    </a:lnTo>
                    <a:lnTo>
                      <a:pt x="6122" y="645"/>
                    </a:lnTo>
                    <a:lnTo>
                      <a:pt x="5899" y="533"/>
                    </a:lnTo>
                    <a:lnTo>
                      <a:pt x="5676" y="422"/>
                    </a:lnTo>
                    <a:lnTo>
                      <a:pt x="5440" y="335"/>
                    </a:lnTo>
                    <a:lnTo>
                      <a:pt x="5193" y="248"/>
                    </a:lnTo>
                    <a:lnTo>
                      <a:pt x="4945" y="186"/>
                    </a:lnTo>
                    <a:lnTo>
                      <a:pt x="4697" y="137"/>
                    </a:lnTo>
                    <a:lnTo>
                      <a:pt x="4449" y="87"/>
                    </a:lnTo>
                    <a:lnTo>
                      <a:pt x="4189" y="50"/>
                    </a:lnTo>
                    <a:lnTo>
                      <a:pt x="3929" y="25"/>
                    </a:lnTo>
                    <a:lnTo>
                      <a:pt x="3669" y="13"/>
                    </a:lnTo>
                    <a:lnTo>
                      <a:pt x="3408"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26;p38">
                <a:extLst>
                  <a:ext uri="{FF2B5EF4-FFF2-40B4-BE49-F238E27FC236}">
                    <a16:creationId xmlns:a16="http://schemas.microsoft.com/office/drawing/2014/main" id="{DDAEBADD-BD0F-8248-5DB1-8EF61EA8303A}"/>
                  </a:ext>
                </a:extLst>
              </p:cNvPr>
              <p:cNvSpPr/>
              <p:nvPr/>
            </p:nvSpPr>
            <p:spPr>
              <a:xfrm>
                <a:off x="5793467" y="1971387"/>
                <a:ext cx="171253" cy="87086"/>
              </a:xfrm>
              <a:custGeom>
                <a:avLst/>
                <a:gdLst/>
                <a:ahLst/>
                <a:cxnLst/>
                <a:rect l="l" t="t" r="r" b="b"/>
                <a:pathLst>
                  <a:path w="8798" h="4474" extrusionOk="0">
                    <a:moveTo>
                      <a:pt x="657" y="1"/>
                    </a:moveTo>
                    <a:lnTo>
                      <a:pt x="0" y="38"/>
                    </a:lnTo>
                    <a:lnTo>
                      <a:pt x="38" y="422"/>
                    </a:lnTo>
                    <a:lnTo>
                      <a:pt x="100" y="819"/>
                    </a:lnTo>
                    <a:lnTo>
                      <a:pt x="186" y="1203"/>
                    </a:lnTo>
                    <a:lnTo>
                      <a:pt x="310" y="1587"/>
                    </a:lnTo>
                    <a:lnTo>
                      <a:pt x="446" y="1946"/>
                    </a:lnTo>
                    <a:lnTo>
                      <a:pt x="620" y="2306"/>
                    </a:lnTo>
                    <a:lnTo>
                      <a:pt x="806" y="2652"/>
                    </a:lnTo>
                    <a:lnTo>
                      <a:pt x="1029" y="2987"/>
                    </a:lnTo>
                    <a:lnTo>
                      <a:pt x="1227" y="3247"/>
                    </a:lnTo>
                    <a:lnTo>
                      <a:pt x="1425" y="3470"/>
                    </a:lnTo>
                    <a:lnTo>
                      <a:pt x="1636" y="3656"/>
                    </a:lnTo>
                    <a:lnTo>
                      <a:pt x="1847" y="3817"/>
                    </a:lnTo>
                    <a:lnTo>
                      <a:pt x="2057" y="3953"/>
                    </a:lnTo>
                    <a:lnTo>
                      <a:pt x="2280" y="4053"/>
                    </a:lnTo>
                    <a:lnTo>
                      <a:pt x="2503" y="4139"/>
                    </a:lnTo>
                    <a:lnTo>
                      <a:pt x="2726" y="4214"/>
                    </a:lnTo>
                    <a:lnTo>
                      <a:pt x="2962" y="4276"/>
                    </a:lnTo>
                    <a:lnTo>
                      <a:pt x="3185" y="4313"/>
                    </a:lnTo>
                    <a:lnTo>
                      <a:pt x="3631" y="4387"/>
                    </a:lnTo>
                    <a:lnTo>
                      <a:pt x="3903" y="4424"/>
                    </a:lnTo>
                    <a:lnTo>
                      <a:pt x="4188" y="4449"/>
                    </a:lnTo>
                    <a:lnTo>
                      <a:pt x="4473" y="4461"/>
                    </a:lnTo>
                    <a:lnTo>
                      <a:pt x="4758" y="4474"/>
                    </a:lnTo>
                    <a:lnTo>
                      <a:pt x="4944" y="4474"/>
                    </a:lnTo>
                    <a:lnTo>
                      <a:pt x="5142" y="4461"/>
                    </a:lnTo>
                    <a:lnTo>
                      <a:pt x="5341" y="4437"/>
                    </a:lnTo>
                    <a:lnTo>
                      <a:pt x="5539" y="4412"/>
                    </a:lnTo>
                    <a:lnTo>
                      <a:pt x="5712" y="4375"/>
                    </a:lnTo>
                    <a:lnTo>
                      <a:pt x="5886" y="4325"/>
                    </a:lnTo>
                    <a:lnTo>
                      <a:pt x="6059" y="4276"/>
                    </a:lnTo>
                    <a:lnTo>
                      <a:pt x="6233" y="4214"/>
                    </a:lnTo>
                    <a:lnTo>
                      <a:pt x="6394" y="4139"/>
                    </a:lnTo>
                    <a:lnTo>
                      <a:pt x="6555" y="4065"/>
                    </a:lnTo>
                    <a:lnTo>
                      <a:pt x="6716" y="3978"/>
                    </a:lnTo>
                    <a:lnTo>
                      <a:pt x="6865" y="3879"/>
                    </a:lnTo>
                    <a:lnTo>
                      <a:pt x="7013" y="3780"/>
                    </a:lnTo>
                    <a:lnTo>
                      <a:pt x="7162" y="3668"/>
                    </a:lnTo>
                    <a:lnTo>
                      <a:pt x="7311" y="3557"/>
                    </a:lnTo>
                    <a:lnTo>
                      <a:pt x="7447" y="3445"/>
                    </a:lnTo>
                    <a:lnTo>
                      <a:pt x="7571" y="3309"/>
                    </a:lnTo>
                    <a:lnTo>
                      <a:pt x="7695" y="3185"/>
                    </a:lnTo>
                    <a:lnTo>
                      <a:pt x="7819" y="3037"/>
                    </a:lnTo>
                    <a:lnTo>
                      <a:pt x="7930" y="2900"/>
                    </a:lnTo>
                    <a:lnTo>
                      <a:pt x="8042" y="2752"/>
                    </a:lnTo>
                    <a:lnTo>
                      <a:pt x="8129" y="2603"/>
                    </a:lnTo>
                    <a:lnTo>
                      <a:pt x="8302" y="2306"/>
                    </a:lnTo>
                    <a:lnTo>
                      <a:pt x="8451" y="1983"/>
                    </a:lnTo>
                    <a:lnTo>
                      <a:pt x="8575" y="1649"/>
                    </a:lnTo>
                    <a:lnTo>
                      <a:pt x="8674" y="1302"/>
                    </a:lnTo>
                    <a:lnTo>
                      <a:pt x="8736" y="943"/>
                    </a:lnTo>
                    <a:lnTo>
                      <a:pt x="8785" y="583"/>
                    </a:lnTo>
                    <a:lnTo>
                      <a:pt x="8798" y="224"/>
                    </a:lnTo>
                    <a:lnTo>
                      <a:pt x="8129" y="224"/>
                    </a:lnTo>
                    <a:lnTo>
                      <a:pt x="8129" y="534"/>
                    </a:lnTo>
                    <a:lnTo>
                      <a:pt x="8091" y="843"/>
                    </a:lnTo>
                    <a:lnTo>
                      <a:pt x="8029" y="1141"/>
                    </a:lnTo>
                    <a:lnTo>
                      <a:pt x="7955" y="1438"/>
                    </a:lnTo>
                    <a:lnTo>
                      <a:pt x="7844" y="1723"/>
                    </a:lnTo>
                    <a:lnTo>
                      <a:pt x="7720" y="1996"/>
                    </a:lnTo>
                    <a:lnTo>
                      <a:pt x="7571" y="2256"/>
                    </a:lnTo>
                    <a:lnTo>
                      <a:pt x="7410" y="2504"/>
                    </a:lnTo>
                    <a:lnTo>
                      <a:pt x="7212" y="2739"/>
                    </a:lnTo>
                    <a:lnTo>
                      <a:pt x="7001" y="2950"/>
                    </a:lnTo>
                    <a:lnTo>
                      <a:pt x="6766" y="3148"/>
                    </a:lnTo>
                    <a:lnTo>
                      <a:pt x="6518" y="3322"/>
                    </a:lnTo>
                    <a:lnTo>
                      <a:pt x="6258" y="3470"/>
                    </a:lnTo>
                    <a:lnTo>
                      <a:pt x="5985" y="3594"/>
                    </a:lnTo>
                    <a:lnTo>
                      <a:pt x="5712" y="3693"/>
                    </a:lnTo>
                    <a:lnTo>
                      <a:pt x="5427" y="3755"/>
                    </a:lnTo>
                    <a:lnTo>
                      <a:pt x="5217" y="3792"/>
                    </a:lnTo>
                    <a:lnTo>
                      <a:pt x="5006" y="3805"/>
                    </a:lnTo>
                    <a:lnTo>
                      <a:pt x="4783" y="3817"/>
                    </a:lnTo>
                    <a:lnTo>
                      <a:pt x="4573" y="3805"/>
                    </a:lnTo>
                    <a:lnTo>
                      <a:pt x="4139" y="3780"/>
                    </a:lnTo>
                    <a:lnTo>
                      <a:pt x="3718" y="3730"/>
                    </a:lnTo>
                    <a:lnTo>
                      <a:pt x="3333" y="3668"/>
                    </a:lnTo>
                    <a:lnTo>
                      <a:pt x="3135" y="3631"/>
                    </a:lnTo>
                    <a:lnTo>
                      <a:pt x="2949" y="3594"/>
                    </a:lnTo>
                    <a:lnTo>
                      <a:pt x="2751" y="3532"/>
                    </a:lnTo>
                    <a:lnTo>
                      <a:pt x="2565" y="3458"/>
                    </a:lnTo>
                    <a:lnTo>
                      <a:pt x="2392" y="3371"/>
                    </a:lnTo>
                    <a:lnTo>
                      <a:pt x="2218" y="3272"/>
                    </a:lnTo>
                    <a:lnTo>
                      <a:pt x="2057" y="3148"/>
                    </a:lnTo>
                    <a:lnTo>
                      <a:pt x="1884" y="2999"/>
                    </a:lnTo>
                    <a:lnTo>
                      <a:pt x="1723" y="2814"/>
                    </a:lnTo>
                    <a:lnTo>
                      <a:pt x="1562" y="2603"/>
                    </a:lnTo>
                    <a:lnTo>
                      <a:pt x="1376" y="2306"/>
                    </a:lnTo>
                    <a:lnTo>
                      <a:pt x="1202" y="2008"/>
                    </a:lnTo>
                    <a:lnTo>
                      <a:pt x="1054" y="1686"/>
                    </a:lnTo>
                    <a:lnTo>
                      <a:pt x="930" y="1364"/>
                    </a:lnTo>
                    <a:lnTo>
                      <a:pt x="831" y="1029"/>
                    </a:lnTo>
                    <a:lnTo>
                      <a:pt x="744" y="695"/>
                    </a:lnTo>
                    <a:lnTo>
                      <a:pt x="694" y="348"/>
                    </a:lnTo>
                    <a:lnTo>
                      <a:pt x="657" y="1"/>
                    </a:lnTo>
                    <a:close/>
                  </a:path>
                </a:pathLst>
              </a:custGeom>
              <a:solidFill>
                <a:srgbClr val="F588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27;p38">
                <a:extLst>
                  <a:ext uri="{FF2B5EF4-FFF2-40B4-BE49-F238E27FC236}">
                    <a16:creationId xmlns:a16="http://schemas.microsoft.com/office/drawing/2014/main" id="{34C90B69-9F94-D92A-C88A-8778C2602025}"/>
                  </a:ext>
                </a:extLst>
              </p:cNvPr>
              <p:cNvSpPr/>
              <p:nvPr/>
            </p:nvSpPr>
            <p:spPr>
              <a:xfrm>
                <a:off x="5454357" y="2189675"/>
                <a:ext cx="463325" cy="776868"/>
              </a:xfrm>
              <a:custGeom>
                <a:avLst/>
                <a:gdLst/>
                <a:ahLst/>
                <a:cxnLst/>
                <a:rect l="l" t="t" r="r" b="b"/>
                <a:pathLst>
                  <a:path w="23803" h="39911" extrusionOk="0">
                    <a:moveTo>
                      <a:pt x="13283" y="0"/>
                    </a:moveTo>
                    <a:lnTo>
                      <a:pt x="12986" y="75"/>
                    </a:lnTo>
                    <a:lnTo>
                      <a:pt x="12701" y="161"/>
                    </a:lnTo>
                    <a:lnTo>
                      <a:pt x="12428" y="248"/>
                    </a:lnTo>
                    <a:lnTo>
                      <a:pt x="12155" y="335"/>
                    </a:lnTo>
                    <a:lnTo>
                      <a:pt x="11883" y="446"/>
                    </a:lnTo>
                    <a:lnTo>
                      <a:pt x="11623" y="546"/>
                    </a:lnTo>
                    <a:lnTo>
                      <a:pt x="11375" y="669"/>
                    </a:lnTo>
                    <a:lnTo>
                      <a:pt x="11127" y="781"/>
                    </a:lnTo>
                    <a:lnTo>
                      <a:pt x="10879" y="917"/>
                    </a:lnTo>
                    <a:lnTo>
                      <a:pt x="10644" y="1041"/>
                    </a:lnTo>
                    <a:lnTo>
                      <a:pt x="10408" y="1190"/>
                    </a:lnTo>
                    <a:lnTo>
                      <a:pt x="10185" y="1326"/>
                    </a:lnTo>
                    <a:lnTo>
                      <a:pt x="9962" y="1475"/>
                    </a:lnTo>
                    <a:lnTo>
                      <a:pt x="9739" y="1636"/>
                    </a:lnTo>
                    <a:lnTo>
                      <a:pt x="9318" y="1970"/>
                    </a:lnTo>
                    <a:lnTo>
                      <a:pt x="8921" y="2317"/>
                    </a:lnTo>
                    <a:lnTo>
                      <a:pt x="8525" y="2702"/>
                    </a:lnTo>
                    <a:lnTo>
                      <a:pt x="8153" y="3098"/>
                    </a:lnTo>
                    <a:lnTo>
                      <a:pt x="7782" y="3519"/>
                    </a:lnTo>
                    <a:lnTo>
                      <a:pt x="7422" y="3953"/>
                    </a:lnTo>
                    <a:lnTo>
                      <a:pt x="7075" y="4424"/>
                    </a:lnTo>
                    <a:lnTo>
                      <a:pt x="6728" y="4895"/>
                    </a:lnTo>
                    <a:lnTo>
                      <a:pt x="6394" y="5403"/>
                    </a:lnTo>
                    <a:lnTo>
                      <a:pt x="5985" y="6022"/>
                    </a:lnTo>
                    <a:lnTo>
                      <a:pt x="5601" y="6654"/>
                    </a:lnTo>
                    <a:lnTo>
                      <a:pt x="5229" y="7298"/>
                    </a:lnTo>
                    <a:lnTo>
                      <a:pt x="4882" y="7955"/>
                    </a:lnTo>
                    <a:lnTo>
                      <a:pt x="4548" y="8612"/>
                    </a:lnTo>
                    <a:lnTo>
                      <a:pt x="4225" y="9269"/>
                    </a:lnTo>
                    <a:lnTo>
                      <a:pt x="3916" y="9950"/>
                    </a:lnTo>
                    <a:lnTo>
                      <a:pt x="3631" y="10619"/>
                    </a:lnTo>
                    <a:lnTo>
                      <a:pt x="3358" y="11313"/>
                    </a:lnTo>
                    <a:lnTo>
                      <a:pt x="3098" y="11994"/>
                    </a:lnTo>
                    <a:lnTo>
                      <a:pt x="2838" y="12701"/>
                    </a:lnTo>
                    <a:lnTo>
                      <a:pt x="2602" y="13395"/>
                    </a:lnTo>
                    <a:lnTo>
                      <a:pt x="2379" y="14101"/>
                    </a:lnTo>
                    <a:lnTo>
                      <a:pt x="2169" y="14820"/>
                    </a:lnTo>
                    <a:lnTo>
                      <a:pt x="1970" y="15526"/>
                    </a:lnTo>
                    <a:lnTo>
                      <a:pt x="1785" y="16257"/>
                    </a:lnTo>
                    <a:lnTo>
                      <a:pt x="1611" y="16976"/>
                    </a:lnTo>
                    <a:lnTo>
                      <a:pt x="1450" y="17707"/>
                    </a:lnTo>
                    <a:lnTo>
                      <a:pt x="1289" y="18438"/>
                    </a:lnTo>
                    <a:lnTo>
                      <a:pt x="1140" y="19169"/>
                    </a:lnTo>
                    <a:lnTo>
                      <a:pt x="1004" y="19900"/>
                    </a:lnTo>
                    <a:lnTo>
                      <a:pt x="880" y="20643"/>
                    </a:lnTo>
                    <a:lnTo>
                      <a:pt x="768" y="21387"/>
                    </a:lnTo>
                    <a:lnTo>
                      <a:pt x="657" y="22118"/>
                    </a:lnTo>
                    <a:lnTo>
                      <a:pt x="558" y="22861"/>
                    </a:lnTo>
                    <a:lnTo>
                      <a:pt x="459" y="23604"/>
                    </a:lnTo>
                    <a:lnTo>
                      <a:pt x="285" y="25104"/>
                    </a:lnTo>
                    <a:lnTo>
                      <a:pt x="149" y="26591"/>
                    </a:lnTo>
                    <a:lnTo>
                      <a:pt x="25" y="28077"/>
                    </a:lnTo>
                    <a:lnTo>
                      <a:pt x="0" y="28412"/>
                    </a:lnTo>
                    <a:lnTo>
                      <a:pt x="0" y="28747"/>
                    </a:lnTo>
                    <a:lnTo>
                      <a:pt x="13" y="28908"/>
                    </a:lnTo>
                    <a:lnTo>
                      <a:pt x="25" y="29081"/>
                    </a:lnTo>
                    <a:lnTo>
                      <a:pt x="50" y="29242"/>
                    </a:lnTo>
                    <a:lnTo>
                      <a:pt x="87" y="29403"/>
                    </a:lnTo>
                    <a:lnTo>
                      <a:pt x="174" y="29626"/>
                    </a:lnTo>
                    <a:lnTo>
                      <a:pt x="273" y="29837"/>
                    </a:lnTo>
                    <a:lnTo>
                      <a:pt x="397" y="30023"/>
                    </a:lnTo>
                    <a:lnTo>
                      <a:pt x="545" y="30196"/>
                    </a:lnTo>
                    <a:lnTo>
                      <a:pt x="707" y="30370"/>
                    </a:lnTo>
                    <a:lnTo>
                      <a:pt x="892" y="30518"/>
                    </a:lnTo>
                    <a:lnTo>
                      <a:pt x="1078" y="30655"/>
                    </a:lnTo>
                    <a:lnTo>
                      <a:pt x="1276" y="30791"/>
                    </a:lnTo>
                    <a:lnTo>
                      <a:pt x="1500" y="30915"/>
                    </a:lnTo>
                    <a:lnTo>
                      <a:pt x="1710" y="31026"/>
                    </a:lnTo>
                    <a:lnTo>
                      <a:pt x="1946" y="31126"/>
                    </a:lnTo>
                    <a:lnTo>
                      <a:pt x="2181" y="31225"/>
                    </a:lnTo>
                    <a:lnTo>
                      <a:pt x="2639" y="31411"/>
                    </a:lnTo>
                    <a:lnTo>
                      <a:pt x="3110" y="31584"/>
                    </a:lnTo>
                    <a:lnTo>
                      <a:pt x="3643" y="31782"/>
                    </a:lnTo>
                    <a:lnTo>
                      <a:pt x="4176" y="32005"/>
                    </a:lnTo>
                    <a:lnTo>
                      <a:pt x="4709" y="32241"/>
                    </a:lnTo>
                    <a:lnTo>
                      <a:pt x="5229" y="32489"/>
                    </a:lnTo>
                    <a:lnTo>
                      <a:pt x="5749" y="32736"/>
                    </a:lnTo>
                    <a:lnTo>
                      <a:pt x="6270" y="33009"/>
                    </a:lnTo>
                    <a:lnTo>
                      <a:pt x="6778" y="33282"/>
                    </a:lnTo>
                    <a:lnTo>
                      <a:pt x="7286" y="33567"/>
                    </a:lnTo>
                    <a:lnTo>
                      <a:pt x="8290" y="34149"/>
                    </a:lnTo>
                    <a:lnTo>
                      <a:pt x="9293" y="34756"/>
                    </a:lnTo>
                    <a:lnTo>
                      <a:pt x="11276" y="35970"/>
                    </a:lnTo>
                    <a:lnTo>
                      <a:pt x="12267" y="36565"/>
                    </a:lnTo>
                    <a:lnTo>
                      <a:pt x="13271" y="37147"/>
                    </a:lnTo>
                    <a:lnTo>
                      <a:pt x="13779" y="37432"/>
                    </a:lnTo>
                    <a:lnTo>
                      <a:pt x="14287" y="37705"/>
                    </a:lnTo>
                    <a:lnTo>
                      <a:pt x="14795" y="37965"/>
                    </a:lnTo>
                    <a:lnTo>
                      <a:pt x="15315" y="38225"/>
                    </a:lnTo>
                    <a:lnTo>
                      <a:pt x="15835" y="38461"/>
                    </a:lnTo>
                    <a:lnTo>
                      <a:pt x="16356" y="38696"/>
                    </a:lnTo>
                    <a:lnTo>
                      <a:pt x="16889" y="38907"/>
                    </a:lnTo>
                    <a:lnTo>
                      <a:pt x="17421" y="39105"/>
                    </a:lnTo>
                    <a:lnTo>
                      <a:pt x="17967" y="39291"/>
                    </a:lnTo>
                    <a:lnTo>
                      <a:pt x="18512" y="39464"/>
                    </a:lnTo>
                    <a:lnTo>
                      <a:pt x="19057" y="39613"/>
                    </a:lnTo>
                    <a:lnTo>
                      <a:pt x="19627" y="39737"/>
                    </a:lnTo>
                    <a:lnTo>
                      <a:pt x="19887" y="39799"/>
                    </a:lnTo>
                    <a:lnTo>
                      <a:pt x="20147" y="39836"/>
                    </a:lnTo>
                    <a:lnTo>
                      <a:pt x="20420" y="39873"/>
                    </a:lnTo>
                    <a:lnTo>
                      <a:pt x="20693" y="39898"/>
                    </a:lnTo>
                    <a:lnTo>
                      <a:pt x="20953" y="39911"/>
                    </a:lnTo>
                    <a:lnTo>
                      <a:pt x="21225" y="39898"/>
                    </a:lnTo>
                    <a:lnTo>
                      <a:pt x="21486" y="39886"/>
                    </a:lnTo>
                    <a:lnTo>
                      <a:pt x="21746" y="39849"/>
                    </a:lnTo>
                    <a:lnTo>
                      <a:pt x="22006" y="39787"/>
                    </a:lnTo>
                    <a:lnTo>
                      <a:pt x="22241" y="39712"/>
                    </a:lnTo>
                    <a:lnTo>
                      <a:pt x="22477" y="39613"/>
                    </a:lnTo>
                    <a:lnTo>
                      <a:pt x="22700" y="39489"/>
                    </a:lnTo>
                    <a:lnTo>
                      <a:pt x="22811" y="39415"/>
                    </a:lnTo>
                    <a:lnTo>
                      <a:pt x="22910" y="39341"/>
                    </a:lnTo>
                    <a:lnTo>
                      <a:pt x="23010" y="39254"/>
                    </a:lnTo>
                    <a:lnTo>
                      <a:pt x="23109" y="39155"/>
                    </a:lnTo>
                    <a:lnTo>
                      <a:pt x="23208" y="39056"/>
                    </a:lnTo>
                    <a:lnTo>
                      <a:pt x="23295" y="38944"/>
                    </a:lnTo>
                    <a:lnTo>
                      <a:pt x="23369" y="38833"/>
                    </a:lnTo>
                    <a:lnTo>
                      <a:pt x="23456" y="38709"/>
                    </a:lnTo>
                    <a:lnTo>
                      <a:pt x="23518" y="38597"/>
                    </a:lnTo>
                    <a:lnTo>
                      <a:pt x="23580" y="38473"/>
                    </a:lnTo>
                    <a:lnTo>
                      <a:pt x="23679" y="38225"/>
                    </a:lnTo>
                    <a:lnTo>
                      <a:pt x="23741" y="37978"/>
                    </a:lnTo>
                    <a:lnTo>
                      <a:pt x="23790" y="37717"/>
                    </a:lnTo>
                    <a:lnTo>
                      <a:pt x="23803" y="37457"/>
                    </a:lnTo>
                    <a:lnTo>
                      <a:pt x="23803" y="37197"/>
                    </a:lnTo>
                    <a:lnTo>
                      <a:pt x="23765" y="36924"/>
                    </a:lnTo>
                    <a:lnTo>
                      <a:pt x="23716" y="36664"/>
                    </a:lnTo>
                    <a:lnTo>
                      <a:pt x="23629" y="36379"/>
                    </a:lnTo>
                    <a:lnTo>
                      <a:pt x="23530" y="36094"/>
                    </a:lnTo>
                    <a:lnTo>
                      <a:pt x="23406" y="35834"/>
                    </a:lnTo>
                    <a:lnTo>
                      <a:pt x="23270" y="35586"/>
                    </a:lnTo>
                    <a:lnTo>
                      <a:pt x="23109" y="35338"/>
                    </a:lnTo>
                    <a:lnTo>
                      <a:pt x="22935" y="35103"/>
                    </a:lnTo>
                    <a:lnTo>
                      <a:pt x="22749" y="34892"/>
                    </a:lnTo>
                    <a:lnTo>
                      <a:pt x="22551" y="34682"/>
                    </a:lnTo>
                    <a:lnTo>
                      <a:pt x="22340" y="34471"/>
                    </a:lnTo>
                    <a:lnTo>
                      <a:pt x="22130" y="34285"/>
                    </a:lnTo>
                    <a:lnTo>
                      <a:pt x="21907" y="34099"/>
                    </a:lnTo>
                    <a:lnTo>
                      <a:pt x="21671" y="33913"/>
                    </a:lnTo>
                    <a:lnTo>
                      <a:pt x="21436" y="33740"/>
                    </a:lnTo>
                    <a:lnTo>
                      <a:pt x="21188" y="33579"/>
                    </a:lnTo>
                    <a:lnTo>
                      <a:pt x="20693" y="33269"/>
                    </a:lnTo>
                    <a:lnTo>
                      <a:pt x="20023" y="32860"/>
                    </a:lnTo>
                    <a:lnTo>
                      <a:pt x="19330" y="32464"/>
                    </a:lnTo>
                    <a:lnTo>
                      <a:pt x="18623" y="32092"/>
                    </a:lnTo>
                    <a:lnTo>
                      <a:pt x="17917" y="31720"/>
                    </a:lnTo>
                    <a:lnTo>
                      <a:pt x="16505" y="31002"/>
                    </a:lnTo>
                    <a:lnTo>
                      <a:pt x="15080" y="30283"/>
                    </a:lnTo>
                    <a:lnTo>
                      <a:pt x="14373" y="29911"/>
                    </a:lnTo>
                    <a:lnTo>
                      <a:pt x="13679" y="29540"/>
                    </a:lnTo>
                    <a:lnTo>
                      <a:pt x="12998" y="29143"/>
                    </a:lnTo>
                    <a:lnTo>
                      <a:pt x="12316" y="28734"/>
                    </a:lnTo>
                    <a:lnTo>
                      <a:pt x="11660" y="28313"/>
                    </a:lnTo>
                    <a:lnTo>
                      <a:pt x="11338" y="28090"/>
                    </a:lnTo>
                    <a:lnTo>
                      <a:pt x="11015" y="27854"/>
                    </a:lnTo>
                    <a:lnTo>
                      <a:pt x="10706" y="27619"/>
                    </a:lnTo>
                    <a:lnTo>
                      <a:pt x="10396" y="27371"/>
                    </a:lnTo>
                    <a:lnTo>
                      <a:pt x="10086" y="27123"/>
                    </a:lnTo>
                    <a:lnTo>
                      <a:pt x="9789" y="26863"/>
                    </a:lnTo>
                    <a:lnTo>
                      <a:pt x="9615" y="26702"/>
                    </a:lnTo>
                    <a:lnTo>
                      <a:pt x="9442" y="26529"/>
                    </a:lnTo>
                    <a:lnTo>
                      <a:pt x="9281" y="26343"/>
                    </a:lnTo>
                    <a:lnTo>
                      <a:pt x="9206" y="26244"/>
                    </a:lnTo>
                    <a:lnTo>
                      <a:pt x="9145" y="26132"/>
                    </a:lnTo>
                    <a:lnTo>
                      <a:pt x="9070" y="25983"/>
                    </a:lnTo>
                    <a:lnTo>
                      <a:pt x="9008" y="25822"/>
                    </a:lnTo>
                    <a:lnTo>
                      <a:pt x="8959" y="25661"/>
                    </a:lnTo>
                    <a:lnTo>
                      <a:pt x="8921" y="25488"/>
                    </a:lnTo>
                    <a:lnTo>
                      <a:pt x="8884" y="25314"/>
                    </a:lnTo>
                    <a:lnTo>
                      <a:pt x="8860" y="25141"/>
                    </a:lnTo>
                    <a:lnTo>
                      <a:pt x="8835" y="24794"/>
                    </a:lnTo>
                    <a:lnTo>
                      <a:pt x="8810" y="24236"/>
                    </a:lnTo>
                    <a:lnTo>
                      <a:pt x="8810" y="23679"/>
                    </a:lnTo>
                    <a:lnTo>
                      <a:pt x="8810" y="23134"/>
                    </a:lnTo>
                    <a:lnTo>
                      <a:pt x="8835" y="22576"/>
                    </a:lnTo>
                    <a:lnTo>
                      <a:pt x="8872" y="22031"/>
                    </a:lnTo>
                    <a:lnTo>
                      <a:pt x="8921" y="21473"/>
                    </a:lnTo>
                    <a:lnTo>
                      <a:pt x="8983" y="20928"/>
                    </a:lnTo>
                    <a:lnTo>
                      <a:pt x="9058" y="20371"/>
                    </a:lnTo>
                    <a:lnTo>
                      <a:pt x="9145" y="19825"/>
                    </a:lnTo>
                    <a:lnTo>
                      <a:pt x="9231" y="19280"/>
                    </a:lnTo>
                    <a:lnTo>
                      <a:pt x="9429" y="18177"/>
                    </a:lnTo>
                    <a:lnTo>
                      <a:pt x="9640" y="17087"/>
                    </a:lnTo>
                    <a:lnTo>
                      <a:pt x="9863" y="15997"/>
                    </a:lnTo>
                    <a:lnTo>
                      <a:pt x="11239" y="9430"/>
                    </a:lnTo>
                    <a:lnTo>
                      <a:pt x="13283" y="0"/>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28;p38">
                <a:extLst>
                  <a:ext uri="{FF2B5EF4-FFF2-40B4-BE49-F238E27FC236}">
                    <a16:creationId xmlns:a16="http://schemas.microsoft.com/office/drawing/2014/main" id="{A2970A50-A5B4-8B8E-4543-EE318249C4CB}"/>
                  </a:ext>
                </a:extLst>
              </p:cNvPr>
              <p:cNvSpPr/>
              <p:nvPr/>
            </p:nvSpPr>
            <p:spPr>
              <a:xfrm>
                <a:off x="5854238" y="2193529"/>
                <a:ext cx="463345" cy="773014"/>
              </a:xfrm>
              <a:custGeom>
                <a:avLst/>
                <a:gdLst/>
                <a:ahLst/>
                <a:cxnLst/>
                <a:rect l="l" t="t" r="r" b="b"/>
                <a:pathLst>
                  <a:path w="23804" h="39713" extrusionOk="0">
                    <a:moveTo>
                      <a:pt x="10570" y="1"/>
                    </a:moveTo>
                    <a:lnTo>
                      <a:pt x="10273" y="1252"/>
                    </a:lnTo>
                    <a:lnTo>
                      <a:pt x="12565" y="9232"/>
                    </a:lnTo>
                    <a:lnTo>
                      <a:pt x="13259" y="12515"/>
                    </a:lnTo>
                    <a:lnTo>
                      <a:pt x="13940" y="15799"/>
                    </a:lnTo>
                    <a:lnTo>
                      <a:pt x="14163" y="16889"/>
                    </a:lnTo>
                    <a:lnTo>
                      <a:pt x="14386" y="17979"/>
                    </a:lnTo>
                    <a:lnTo>
                      <a:pt x="14585" y="19082"/>
                    </a:lnTo>
                    <a:lnTo>
                      <a:pt x="14671" y="19627"/>
                    </a:lnTo>
                    <a:lnTo>
                      <a:pt x="14746" y="20173"/>
                    </a:lnTo>
                    <a:lnTo>
                      <a:pt x="14820" y="20730"/>
                    </a:lnTo>
                    <a:lnTo>
                      <a:pt x="14882" y="21275"/>
                    </a:lnTo>
                    <a:lnTo>
                      <a:pt x="14931" y="21833"/>
                    </a:lnTo>
                    <a:lnTo>
                      <a:pt x="14969" y="22378"/>
                    </a:lnTo>
                    <a:lnTo>
                      <a:pt x="14993" y="22936"/>
                    </a:lnTo>
                    <a:lnTo>
                      <a:pt x="15006" y="23481"/>
                    </a:lnTo>
                    <a:lnTo>
                      <a:pt x="14993" y="24038"/>
                    </a:lnTo>
                    <a:lnTo>
                      <a:pt x="14969" y="24596"/>
                    </a:lnTo>
                    <a:lnTo>
                      <a:pt x="14944" y="24943"/>
                    </a:lnTo>
                    <a:lnTo>
                      <a:pt x="14919" y="25116"/>
                    </a:lnTo>
                    <a:lnTo>
                      <a:pt x="14894" y="25290"/>
                    </a:lnTo>
                    <a:lnTo>
                      <a:pt x="14845" y="25463"/>
                    </a:lnTo>
                    <a:lnTo>
                      <a:pt x="14795" y="25624"/>
                    </a:lnTo>
                    <a:lnTo>
                      <a:pt x="14733" y="25785"/>
                    </a:lnTo>
                    <a:lnTo>
                      <a:pt x="14659" y="25947"/>
                    </a:lnTo>
                    <a:lnTo>
                      <a:pt x="14597" y="26046"/>
                    </a:lnTo>
                    <a:lnTo>
                      <a:pt x="14523" y="26145"/>
                    </a:lnTo>
                    <a:lnTo>
                      <a:pt x="14374" y="26331"/>
                    </a:lnTo>
                    <a:lnTo>
                      <a:pt x="14200" y="26504"/>
                    </a:lnTo>
                    <a:lnTo>
                      <a:pt x="14015" y="26665"/>
                    </a:lnTo>
                    <a:lnTo>
                      <a:pt x="13717" y="26925"/>
                    </a:lnTo>
                    <a:lnTo>
                      <a:pt x="13407" y="27173"/>
                    </a:lnTo>
                    <a:lnTo>
                      <a:pt x="13110" y="27421"/>
                    </a:lnTo>
                    <a:lnTo>
                      <a:pt x="12788" y="27656"/>
                    </a:lnTo>
                    <a:lnTo>
                      <a:pt x="12466" y="27892"/>
                    </a:lnTo>
                    <a:lnTo>
                      <a:pt x="12144" y="28115"/>
                    </a:lnTo>
                    <a:lnTo>
                      <a:pt x="11487" y="28536"/>
                    </a:lnTo>
                    <a:lnTo>
                      <a:pt x="10818" y="28945"/>
                    </a:lnTo>
                    <a:lnTo>
                      <a:pt x="10124" y="29342"/>
                    </a:lnTo>
                    <a:lnTo>
                      <a:pt x="9430" y="29713"/>
                    </a:lnTo>
                    <a:lnTo>
                      <a:pt x="8724" y="30085"/>
                    </a:lnTo>
                    <a:lnTo>
                      <a:pt x="7311" y="30804"/>
                    </a:lnTo>
                    <a:lnTo>
                      <a:pt x="5886" y="31522"/>
                    </a:lnTo>
                    <a:lnTo>
                      <a:pt x="5180" y="31894"/>
                    </a:lnTo>
                    <a:lnTo>
                      <a:pt x="4486" y="32266"/>
                    </a:lnTo>
                    <a:lnTo>
                      <a:pt x="3792" y="32662"/>
                    </a:lnTo>
                    <a:lnTo>
                      <a:pt x="3111" y="33059"/>
                    </a:lnTo>
                    <a:lnTo>
                      <a:pt x="2615" y="33381"/>
                    </a:lnTo>
                    <a:lnTo>
                      <a:pt x="2380" y="33542"/>
                    </a:lnTo>
                    <a:lnTo>
                      <a:pt x="2132" y="33715"/>
                    </a:lnTo>
                    <a:lnTo>
                      <a:pt x="1909" y="33901"/>
                    </a:lnTo>
                    <a:lnTo>
                      <a:pt x="1686" y="34087"/>
                    </a:lnTo>
                    <a:lnTo>
                      <a:pt x="1463" y="34273"/>
                    </a:lnTo>
                    <a:lnTo>
                      <a:pt x="1252" y="34484"/>
                    </a:lnTo>
                    <a:lnTo>
                      <a:pt x="1054" y="34694"/>
                    </a:lnTo>
                    <a:lnTo>
                      <a:pt x="868" y="34905"/>
                    </a:lnTo>
                    <a:lnTo>
                      <a:pt x="707" y="35140"/>
                    </a:lnTo>
                    <a:lnTo>
                      <a:pt x="546" y="35388"/>
                    </a:lnTo>
                    <a:lnTo>
                      <a:pt x="397" y="35636"/>
                    </a:lnTo>
                    <a:lnTo>
                      <a:pt x="273" y="35896"/>
                    </a:lnTo>
                    <a:lnTo>
                      <a:pt x="174" y="36181"/>
                    </a:lnTo>
                    <a:lnTo>
                      <a:pt x="88" y="36466"/>
                    </a:lnTo>
                    <a:lnTo>
                      <a:pt x="38" y="36726"/>
                    </a:lnTo>
                    <a:lnTo>
                      <a:pt x="13" y="36999"/>
                    </a:lnTo>
                    <a:lnTo>
                      <a:pt x="1" y="37259"/>
                    </a:lnTo>
                    <a:lnTo>
                      <a:pt x="26" y="37519"/>
                    </a:lnTo>
                    <a:lnTo>
                      <a:pt x="63" y="37780"/>
                    </a:lnTo>
                    <a:lnTo>
                      <a:pt x="137" y="38027"/>
                    </a:lnTo>
                    <a:lnTo>
                      <a:pt x="224" y="38275"/>
                    </a:lnTo>
                    <a:lnTo>
                      <a:pt x="286" y="38399"/>
                    </a:lnTo>
                    <a:lnTo>
                      <a:pt x="348" y="38511"/>
                    </a:lnTo>
                    <a:lnTo>
                      <a:pt x="435" y="38635"/>
                    </a:lnTo>
                    <a:lnTo>
                      <a:pt x="521" y="38746"/>
                    </a:lnTo>
                    <a:lnTo>
                      <a:pt x="608" y="38858"/>
                    </a:lnTo>
                    <a:lnTo>
                      <a:pt x="695" y="38957"/>
                    </a:lnTo>
                    <a:lnTo>
                      <a:pt x="794" y="39056"/>
                    </a:lnTo>
                    <a:lnTo>
                      <a:pt x="893" y="39143"/>
                    </a:lnTo>
                    <a:lnTo>
                      <a:pt x="992" y="39217"/>
                    </a:lnTo>
                    <a:lnTo>
                      <a:pt x="1104" y="39291"/>
                    </a:lnTo>
                    <a:lnTo>
                      <a:pt x="1327" y="39415"/>
                    </a:lnTo>
                    <a:lnTo>
                      <a:pt x="1562" y="39514"/>
                    </a:lnTo>
                    <a:lnTo>
                      <a:pt x="1810" y="39589"/>
                    </a:lnTo>
                    <a:lnTo>
                      <a:pt x="2058" y="39651"/>
                    </a:lnTo>
                    <a:lnTo>
                      <a:pt x="2318" y="39688"/>
                    </a:lnTo>
                    <a:lnTo>
                      <a:pt x="2590" y="39713"/>
                    </a:lnTo>
                    <a:lnTo>
                      <a:pt x="2851" y="39713"/>
                    </a:lnTo>
                    <a:lnTo>
                      <a:pt x="3123" y="39700"/>
                    </a:lnTo>
                    <a:lnTo>
                      <a:pt x="3396" y="39675"/>
                    </a:lnTo>
                    <a:lnTo>
                      <a:pt x="3656" y="39638"/>
                    </a:lnTo>
                    <a:lnTo>
                      <a:pt x="3929" y="39601"/>
                    </a:lnTo>
                    <a:lnTo>
                      <a:pt x="4189" y="39551"/>
                    </a:lnTo>
                    <a:lnTo>
                      <a:pt x="4647" y="39440"/>
                    </a:lnTo>
                    <a:lnTo>
                      <a:pt x="5093" y="39328"/>
                    </a:lnTo>
                    <a:lnTo>
                      <a:pt x="5539" y="39192"/>
                    </a:lnTo>
                    <a:lnTo>
                      <a:pt x="5985" y="39056"/>
                    </a:lnTo>
                    <a:lnTo>
                      <a:pt x="6419" y="38907"/>
                    </a:lnTo>
                    <a:lnTo>
                      <a:pt x="6853" y="38734"/>
                    </a:lnTo>
                    <a:lnTo>
                      <a:pt x="7286" y="38560"/>
                    </a:lnTo>
                    <a:lnTo>
                      <a:pt x="7720" y="38387"/>
                    </a:lnTo>
                    <a:lnTo>
                      <a:pt x="8141" y="38188"/>
                    </a:lnTo>
                    <a:lnTo>
                      <a:pt x="8563" y="37990"/>
                    </a:lnTo>
                    <a:lnTo>
                      <a:pt x="8984" y="37792"/>
                    </a:lnTo>
                    <a:lnTo>
                      <a:pt x="9393" y="37581"/>
                    </a:lnTo>
                    <a:lnTo>
                      <a:pt x="10223" y="37135"/>
                    </a:lnTo>
                    <a:lnTo>
                      <a:pt x="11041" y="36664"/>
                    </a:lnTo>
                    <a:lnTo>
                      <a:pt x="11846" y="36181"/>
                    </a:lnTo>
                    <a:lnTo>
                      <a:pt x="12652" y="35698"/>
                    </a:lnTo>
                    <a:lnTo>
                      <a:pt x="14275" y="34707"/>
                    </a:lnTo>
                    <a:lnTo>
                      <a:pt x="15080" y="34211"/>
                    </a:lnTo>
                    <a:lnTo>
                      <a:pt x="15898" y="33728"/>
                    </a:lnTo>
                    <a:lnTo>
                      <a:pt x="16716" y="33257"/>
                    </a:lnTo>
                    <a:lnTo>
                      <a:pt x="17546" y="32811"/>
                    </a:lnTo>
                    <a:lnTo>
                      <a:pt x="18314" y="32414"/>
                    </a:lnTo>
                    <a:lnTo>
                      <a:pt x="19095" y="32043"/>
                    </a:lnTo>
                    <a:lnTo>
                      <a:pt x="19491" y="31857"/>
                    </a:lnTo>
                    <a:lnTo>
                      <a:pt x="19900" y="31696"/>
                    </a:lnTo>
                    <a:lnTo>
                      <a:pt x="20297" y="31535"/>
                    </a:lnTo>
                    <a:lnTo>
                      <a:pt x="20705" y="31386"/>
                    </a:lnTo>
                    <a:lnTo>
                      <a:pt x="21164" y="31213"/>
                    </a:lnTo>
                    <a:lnTo>
                      <a:pt x="21635" y="31027"/>
                    </a:lnTo>
                    <a:lnTo>
                      <a:pt x="21870" y="30928"/>
                    </a:lnTo>
                    <a:lnTo>
                      <a:pt x="22093" y="30828"/>
                    </a:lnTo>
                    <a:lnTo>
                      <a:pt x="22316" y="30717"/>
                    </a:lnTo>
                    <a:lnTo>
                      <a:pt x="22527" y="30593"/>
                    </a:lnTo>
                    <a:lnTo>
                      <a:pt x="22725" y="30457"/>
                    </a:lnTo>
                    <a:lnTo>
                      <a:pt x="22923" y="30320"/>
                    </a:lnTo>
                    <a:lnTo>
                      <a:pt x="23097" y="30172"/>
                    </a:lnTo>
                    <a:lnTo>
                      <a:pt x="23258" y="29998"/>
                    </a:lnTo>
                    <a:lnTo>
                      <a:pt x="23407" y="29825"/>
                    </a:lnTo>
                    <a:lnTo>
                      <a:pt x="23531" y="29639"/>
                    </a:lnTo>
                    <a:lnTo>
                      <a:pt x="23630" y="29428"/>
                    </a:lnTo>
                    <a:lnTo>
                      <a:pt x="23716" y="29205"/>
                    </a:lnTo>
                    <a:lnTo>
                      <a:pt x="23754" y="29044"/>
                    </a:lnTo>
                    <a:lnTo>
                      <a:pt x="23791" y="28883"/>
                    </a:lnTo>
                    <a:lnTo>
                      <a:pt x="23803" y="28710"/>
                    </a:lnTo>
                    <a:lnTo>
                      <a:pt x="23803" y="28549"/>
                    </a:lnTo>
                    <a:lnTo>
                      <a:pt x="23803" y="28214"/>
                    </a:lnTo>
                    <a:lnTo>
                      <a:pt x="23778" y="27879"/>
                    </a:lnTo>
                    <a:lnTo>
                      <a:pt x="23679" y="26578"/>
                    </a:lnTo>
                    <a:lnTo>
                      <a:pt x="23555" y="25277"/>
                    </a:lnTo>
                    <a:lnTo>
                      <a:pt x="23419" y="23976"/>
                    </a:lnTo>
                    <a:lnTo>
                      <a:pt x="23258" y="22688"/>
                    </a:lnTo>
                    <a:lnTo>
                      <a:pt x="23072" y="21387"/>
                    </a:lnTo>
                    <a:lnTo>
                      <a:pt x="22861" y="20098"/>
                    </a:lnTo>
                    <a:lnTo>
                      <a:pt x="22638" y="18810"/>
                    </a:lnTo>
                    <a:lnTo>
                      <a:pt x="22502" y="18165"/>
                    </a:lnTo>
                    <a:lnTo>
                      <a:pt x="22366" y="17533"/>
                    </a:lnTo>
                    <a:lnTo>
                      <a:pt x="22230" y="16901"/>
                    </a:lnTo>
                    <a:lnTo>
                      <a:pt x="22068" y="16269"/>
                    </a:lnTo>
                    <a:lnTo>
                      <a:pt x="21920" y="15638"/>
                    </a:lnTo>
                    <a:lnTo>
                      <a:pt x="21746" y="15006"/>
                    </a:lnTo>
                    <a:lnTo>
                      <a:pt x="21573" y="14386"/>
                    </a:lnTo>
                    <a:lnTo>
                      <a:pt x="21387" y="13767"/>
                    </a:lnTo>
                    <a:lnTo>
                      <a:pt x="21189" y="13147"/>
                    </a:lnTo>
                    <a:lnTo>
                      <a:pt x="20978" y="12540"/>
                    </a:lnTo>
                    <a:lnTo>
                      <a:pt x="20767" y="11933"/>
                    </a:lnTo>
                    <a:lnTo>
                      <a:pt x="20532" y="11326"/>
                    </a:lnTo>
                    <a:lnTo>
                      <a:pt x="20297" y="10731"/>
                    </a:lnTo>
                    <a:lnTo>
                      <a:pt x="20049" y="10136"/>
                    </a:lnTo>
                    <a:lnTo>
                      <a:pt x="19789" y="9541"/>
                    </a:lnTo>
                    <a:lnTo>
                      <a:pt x="19528" y="8959"/>
                    </a:lnTo>
                    <a:lnTo>
                      <a:pt x="19243" y="8377"/>
                    </a:lnTo>
                    <a:lnTo>
                      <a:pt x="18946" y="7807"/>
                    </a:lnTo>
                    <a:lnTo>
                      <a:pt x="18587" y="7138"/>
                    </a:lnTo>
                    <a:lnTo>
                      <a:pt x="18215" y="6493"/>
                    </a:lnTo>
                    <a:lnTo>
                      <a:pt x="17831" y="5837"/>
                    </a:lnTo>
                    <a:lnTo>
                      <a:pt x="17422" y="5205"/>
                    </a:lnTo>
                    <a:lnTo>
                      <a:pt x="17149" y="4808"/>
                    </a:lnTo>
                    <a:lnTo>
                      <a:pt x="16877" y="4412"/>
                    </a:lnTo>
                    <a:lnTo>
                      <a:pt x="16604" y="4040"/>
                    </a:lnTo>
                    <a:lnTo>
                      <a:pt x="16319" y="3681"/>
                    </a:lnTo>
                    <a:lnTo>
                      <a:pt x="16034" y="3334"/>
                    </a:lnTo>
                    <a:lnTo>
                      <a:pt x="15749" y="2999"/>
                    </a:lnTo>
                    <a:lnTo>
                      <a:pt x="15452" y="2677"/>
                    </a:lnTo>
                    <a:lnTo>
                      <a:pt x="15142" y="2367"/>
                    </a:lnTo>
                    <a:lnTo>
                      <a:pt x="14832" y="2070"/>
                    </a:lnTo>
                    <a:lnTo>
                      <a:pt x="14510" y="1785"/>
                    </a:lnTo>
                    <a:lnTo>
                      <a:pt x="14176" y="1525"/>
                    </a:lnTo>
                    <a:lnTo>
                      <a:pt x="13829" y="1277"/>
                    </a:lnTo>
                    <a:lnTo>
                      <a:pt x="13482" y="1041"/>
                    </a:lnTo>
                    <a:lnTo>
                      <a:pt x="13110" y="818"/>
                    </a:lnTo>
                    <a:lnTo>
                      <a:pt x="12726" y="620"/>
                    </a:lnTo>
                    <a:lnTo>
                      <a:pt x="12329" y="422"/>
                    </a:lnTo>
                    <a:lnTo>
                      <a:pt x="12119" y="335"/>
                    </a:lnTo>
                    <a:lnTo>
                      <a:pt x="11921" y="273"/>
                    </a:lnTo>
                    <a:lnTo>
                      <a:pt x="11710" y="224"/>
                    </a:lnTo>
                    <a:lnTo>
                      <a:pt x="11487" y="174"/>
                    </a:lnTo>
                    <a:lnTo>
                      <a:pt x="11041" y="100"/>
                    </a:lnTo>
                    <a:lnTo>
                      <a:pt x="10805" y="50"/>
                    </a:lnTo>
                    <a:lnTo>
                      <a:pt x="10570" y="1"/>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9;p38">
                <a:extLst>
                  <a:ext uri="{FF2B5EF4-FFF2-40B4-BE49-F238E27FC236}">
                    <a16:creationId xmlns:a16="http://schemas.microsoft.com/office/drawing/2014/main" id="{D7C37AE5-5025-8624-0A13-4339C9A11C1D}"/>
                  </a:ext>
                </a:extLst>
              </p:cNvPr>
              <p:cNvSpPr/>
              <p:nvPr/>
            </p:nvSpPr>
            <p:spPr>
              <a:xfrm>
                <a:off x="6016075" y="1923872"/>
                <a:ext cx="77198" cy="26083"/>
              </a:xfrm>
              <a:custGeom>
                <a:avLst/>
                <a:gdLst/>
                <a:ahLst/>
                <a:cxnLst/>
                <a:rect l="l" t="t" r="r" b="b"/>
                <a:pathLst>
                  <a:path w="3966" h="1340" extrusionOk="0">
                    <a:moveTo>
                      <a:pt x="2095" y="1"/>
                    </a:moveTo>
                    <a:lnTo>
                      <a:pt x="1575" y="13"/>
                    </a:lnTo>
                    <a:lnTo>
                      <a:pt x="1066" y="63"/>
                    </a:lnTo>
                    <a:lnTo>
                      <a:pt x="905" y="88"/>
                    </a:lnTo>
                    <a:lnTo>
                      <a:pt x="682" y="137"/>
                    </a:lnTo>
                    <a:lnTo>
                      <a:pt x="447" y="212"/>
                    </a:lnTo>
                    <a:lnTo>
                      <a:pt x="335" y="261"/>
                    </a:lnTo>
                    <a:lnTo>
                      <a:pt x="236" y="311"/>
                    </a:lnTo>
                    <a:lnTo>
                      <a:pt x="150" y="373"/>
                    </a:lnTo>
                    <a:lnTo>
                      <a:pt x="75" y="422"/>
                    </a:lnTo>
                    <a:lnTo>
                      <a:pt x="26" y="484"/>
                    </a:lnTo>
                    <a:lnTo>
                      <a:pt x="1" y="546"/>
                    </a:lnTo>
                    <a:lnTo>
                      <a:pt x="1" y="583"/>
                    </a:lnTo>
                    <a:lnTo>
                      <a:pt x="1" y="608"/>
                    </a:lnTo>
                    <a:lnTo>
                      <a:pt x="26" y="645"/>
                    </a:lnTo>
                    <a:lnTo>
                      <a:pt x="50" y="682"/>
                    </a:lnTo>
                    <a:lnTo>
                      <a:pt x="125" y="744"/>
                    </a:lnTo>
                    <a:lnTo>
                      <a:pt x="249" y="806"/>
                    </a:lnTo>
                    <a:lnTo>
                      <a:pt x="497" y="918"/>
                    </a:lnTo>
                    <a:lnTo>
                      <a:pt x="744" y="1005"/>
                    </a:lnTo>
                    <a:lnTo>
                      <a:pt x="1005" y="1079"/>
                    </a:lnTo>
                    <a:lnTo>
                      <a:pt x="1265" y="1141"/>
                    </a:lnTo>
                    <a:lnTo>
                      <a:pt x="1525" y="1203"/>
                    </a:lnTo>
                    <a:lnTo>
                      <a:pt x="1798" y="1252"/>
                    </a:lnTo>
                    <a:lnTo>
                      <a:pt x="2318" y="1314"/>
                    </a:lnTo>
                    <a:lnTo>
                      <a:pt x="2529" y="1339"/>
                    </a:lnTo>
                    <a:lnTo>
                      <a:pt x="2876" y="1339"/>
                    </a:lnTo>
                    <a:lnTo>
                      <a:pt x="2999" y="1327"/>
                    </a:lnTo>
                    <a:lnTo>
                      <a:pt x="3136" y="1302"/>
                    </a:lnTo>
                    <a:lnTo>
                      <a:pt x="3260" y="1277"/>
                    </a:lnTo>
                    <a:lnTo>
                      <a:pt x="3396" y="1240"/>
                    </a:lnTo>
                    <a:lnTo>
                      <a:pt x="3507" y="1190"/>
                    </a:lnTo>
                    <a:lnTo>
                      <a:pt x="3619" y="1128"/>
                    </a:lnTo>
                    <a:lnTo>
                      <a:pt x="3730" y="1054"/>
                    </a:lnTo>
                    <a:lnTo>
                      <a:pt x="3830" y="955"/>
                    </a:lnTo>
                    <a:lnTo>
                      <a:pt x="3879" y="893"/>
                    </a:lnTo>
                    <a:lnTo>
                      <a:pt x="3916" y="831"/>
                    </a:lnTo>
                    <a:lnTo>
                      <a:pt x="3941" y="769"/>
                    </a:lnTo>
                    <a:lnTo>
                      <a:pt x="3966" y="707"/>
                    </a:lnTo>
                    <a:lnTo>
                      <a:pt x="3966" y="633"/>
                    </a:lnTo>
                    <a:lnTo>
                      <a:pt x="3966" y="571"/>
                    </a:lnTo>
                    <a:lnTo>
                      <a:pt x="3953" y="509"/>
                    </a:lnTo>
                    <a:lnTo>
                      <a:pt x="3941" y="447"/>
                    </a:lnTo>
                    <a:lnTo>
                      <a:pt x="3904" y="397"/>
                    </a:lnTo>
                    <a:lnTo>
                      <a:pt x="3879" y="348"/>
                    </a:lnTo>
                    <a:lnTo>
                      <a:pt x="3792" y="261"/>
                    </a:lnTo>
                    <a:lnTo>
                      <a:pt x="3681" y="199"/>
                    </a:lnTo>
                    <a:lnTo>
                      <a:pt x="3569" y="150"/>
                    </a:lnTo>
                    <a:lnTo>
                      <a:pt x="3458" y="112"/>
                    </a:lnTo>
                    <a:lnTo>
                      <a:pt x="3334" y="88"/>
                    </a:lnTo>
                    <a:lnTo>
                      <a:pt x="3210" y="75"/>
                    </a:lnTo>
                    <a:lnTo>
                      <a:pt x="2937" y="38"/>
                    </a:lnTo>
                    <a:lnTo>
                      <a:pt x="2652" y="13"/>
                    </a:lnTo>
                    <a:lnTo>
                      <a:pt x="2368"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30;p38">
                <a:extLst>
                  <a:ext uri="{FF2B5EF4-FFF2-40B4-BE49-F238E27FC236}">
                    <a16:creationId xmlns:a16="http://schemas.microsoft.com/office/drawing/2014/main" id="{85DC9D62-675B-9B85-2F34-A8DE12CA0DE0}"/>
                  </a:ext>
                </a:extLst>
              </p:cNvPr>
              <p:cNvSpPr/>
              <p:nvPr/>
            </p:nvSpPr>
            <p:spPr>
              <a:xfrm>
                <a:off x="6016075" y="1923872"/>
                <a:ext cx="77198" cy="26083"/>
              </a:xfrm>
              <a:custGeom>
                <a:avLst/>
                <a:gdLst/>
                <a:ahLst/>
                <a:cxnLst/>
                <a:rect l="l" t="t" r="r" b="b"/>
                <a:pathLst>
                  <a:path w="3966" h="1340" fill="none" extrusionOk="0">
                    <a:moveTo>
                      <a:pt x="2095" y="1"/>
                    </a:moveTo>
                    <a:lnTo>
                      <a:pt x="2095" y="1"/>
                    </a:lnTo>
                    <a:lnTo>
                      <a:pt x="1575" y="13"/>
                    </a:lnTo>
                    <a:lnTo>
                      <a:pt x="1066" y="63"/>
                    </a:lnTo>
                    <a:lnTo>
                      <a:pt x="1066" y="63"/>
                    </a:lnTo>
                    <a:lnTo>
                      <a:pt x="905" y="88"/>
                    </a:lnTo>
                    <a:lnTo>
                      <a:pt x="682" y="137"/>
                    </a:lnTo>
                    <a:lnTo>
                      <a:pt x="447" y="212"/>
                    </a:lnTo>
                    <a:lnTo>
                      <a:pt x="335" y="261"/>
                    </a:lnTo>
                    <a:lnTo>
                      <a:pt x="236" y="311"/>
                    </a:lnTo>
                    <a:lnTo>
                      <a:pt x="150" y="373"/>
                    </a:lnTo>
                    <a:lnTo>
                      <a:pt x="75" y="422"/>
                    </a:lnTo>
                    <a:lnTo>
                      <a:pt x="26" y="484"/>
                    </a:lnTo>
                    <a:lnTo>
                      <a:pt x="1" y="546"/>
                    </a:lnTo>
                    <a:lnTo>
                      <a:pt x="1" y="583"/>
                    </a:lnTo>
                    <a:lnTo>
                      <a:pt x="1" y="608"/>
                    </a:lnTo>
                    <a:lnTo>
                      <a:pt x="26" y="645"/>
                    </a:lnTo>
                    <a:lnTo>
                      <a:pt x="50" y="682"/>
                    </a:lnTo>
                    <a:lnTo>
                      <a:pt x="125" y="744"/>
                    </a:lnTo>
                    <a:lnTo>
                      <a:pt x="249" y="806"/>
                    </a:lnTo>
                    <a:lnTo>
                      <a:pt x="249" y="806"/>
                    </a:lnTo>
                    <a:lnTo>
                      <a:pt x="497" y="918"/>
                    </a:lnTo>
                    <a:lnTo>
                      <a:pt x="744" y="1005"/>
                    </a:lnTo>
                    <a:lnTo>
                      <a:pt x="1005" y="1079"/>
                    </a:lnTo>
                    <a:lnTo>
                      <a:pt x="1265" y="1141"/>
                    </a:lnTo>
                    <a:lnTo>
                      <a:pt x="1525" y="1203"/>
                    </a:lnTo>
                    <a:lnTo>
                      <a:pt x="1798" y="1252"/>
                    </a:lnTo>
                    <a:lnTo>
                      <a:pt x="2318" y="1314"/>
                    </a:lnTo>
                    <a:lnTo>
                      <a:pt x="2318" y="1314"/>
                    </a:lnTo>
                    <a:lnTo>
                      <a:pt x="2529" y="1339"/>
                    </a:lnTo>
                    <a:lnTo>
                      <a:pt x="2739" y="1339"/>
                    </a:lnTo>
                    <a:lnTo>
                      <a:pt x="2739" y="1339"/>
                    </a:lnTo>
                    <a:lnTo>
                      <a:pt x="2876" y="1339"/>
                    </a:lnTo>
                    <a:lnTo>
                      <a:pt x="2999" y="1327"/>
                    </a:lnTo>
                    <a:lnTo>
                      <a:pt x="3136" y="1302"/>
                    </a:lnTo>
                    <a:lnTo>
                      <a:pt x="3260" y="1277"/>
                    </a:lnTo>
                    <a:lnTo>
                      <a:pt x="3396" y="1240"/>
                    </a:lnTo>
                    <a:lnTo>
                      <a:pt x="3507" y="1190"/>
                    </a:lnTo>
                    <a:lnTo>
                      <a:pt x="3619" y="1128"/>
                    </a:lnTo>
                    <a:lnTo>
                      <a:pt x="3730" y="1054"/>
                    </a:lnTo>
                    <a:lnTo>
                      <a:pt x="3730" y="1054"/>
                    </a:lnTo>
                    <a:lnTo>
                      <a:pt x="3830" y="955"/>
                    </a:lnTo>
                    <a:lnTo>
                      <a:pt x="3879" y="893"/>
                    </a:lnTo>
                    <a:lnTo>
                      <a:pt x="3916" y="831"/>
                    </a:lnTo>
                    <a:lnTo>
                      <a:pt x="3941" y="769"/>
                    </a:lnTo>
                    <a:lnTo>
                      <a:pt x="3966" y="707"/>
                    </a:lnTo>
                    <a:lnTo>
                      <a:pt x="3966" y="633"/>
                    </a:lnTo>
                    <a:lnTo>
                      <a:pt x="3966" y="571"/>
                    </a:lnTo>
                    <a:lnTo>
                      <a:pt x="3966" y="571"/>
                    </a:lnTo>
                    <a:lnTo>
                      <a:pt x="3953" y="509"/>
                    </a:lnTo>
                    <a:lnTo>
                      <a:pt x="3941" y="447"/>
                    </a:lnTo>
                    <a:lnTo>
                      <a:pt x="3904" y="397"/>
                    </a:lnTo>
                    <a:lnTo>
                      <a:pt x="3879" y="348"/>
                    </a:lnTo>
                    <a:lnTo>
                      <a:pt x="3792" y="261"/>
                    </a:lnTo>
                    <a:lnTo>
                      <a:pt x="3681" y="199"/>
                    </a:lnTo>
                    <a:lnTo>
                      <a:pt x="3681" y="199"/>
                    </a:lnTo>
                    <a:lnTo>
                      <a:pt x="3569" y="150"/>
                    </a:lnTo>
                    <a:lnTo>
                      <a:pt x="3458" y="112"/>
                    </a:lnTo>
                    <a:lnTo>
                      <a:pt x="3334" y="88"/>
                    </a:lnTo>
                    <a:lnTo>
                      <a:pt x="3210" y="75"/>
                    </a:lnTo>
                    <a:lnTo>
                      <a:pt x="3210" y="75"/>
                    </a:lnTo>
                    <a:lnTo>
                      <a:pt x="2937" y="38"/>
                    </a:lnTo>
                    <a:lnTo>
                      <a:pt x="2652" y="13"/>
                    </a:lnTo>
                    <a:lnTo>
                      <a:pt x="2368" y="1"/>
                    </a:lnTo>
                    <a:lnTo>
                      <a:pt x="20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31;p38">
                <a:extLst>
                  <a:ext uri="{FF2B5EF4-FFF2-40B4-BE49-F238E27FC236}">
                    <a16:creationId xmlns:a16="http://schemas.microsoft.com/office/drawing/2014/main" id="{E367DAC8-DF71-3C1C-1929-8563B9EB88BB}"/>
                  </a:ext>
                </a:extLst>
              </p:cNvPr>
              <p:cNvSpPr/>
              <p:nvPr/>
            </p:nvSpPr>
            <p:spPr>
              <a:xfrm>
                <a:off x="5649714" y="1923872"/>
                <a:ext cx="77198" cy="26083"/>
              </a:xfrm>
              <a:custGeom>
                <a:avLst/>
                <a:gdLst/>
                <a:ahLst/>
                <a:cxnLst/>
                <a:rect l="l" t="t" r="r" b="b"/>
                <a:pathLst>
                  <a:path w="3966" h="1340" extrusionOk="0">
                    <a:moveTo>
                      <a:pt x="1599" y="1"/>
                    </a:moveTo>
                    <a:lnTo>
                      <a:pt x="1314" y="13"/>
                    </a:lnTo>
                    <a:lnTo>
                      <a:pt x="1041" y="38"/>
                    </a:lnTo>
                    <a:lnTo>
                      <a:pt x="756" y="75"/>
                    </a:lnTo>
                    <a:lnTo>
                      <a:pt x="633" y="88"/>
                    </a:lnTo>
                    <a:lnTo>
                      <a:pt x="509" y="112"/>
                    </a:lnTo>
                    <a:lnTo>
                      <a:pt x="397" y="150"/>
                    </a:lnTo>
                    <a:lnTo>
                      <a:pt x="286" y="199"/>
                    </a:lnTo>
                    <a:lnTo>
                      <a:pt x="186" y="261"/>
                    </a:lnTo>
                    <a:lnTo>
                      <a:pt x="100" y="348"/>
                    </a:lnTo>
                    <a:lnTo>
                      <a:pt x="63" y="397"/>
                    </a:lnTo>
                    <a:lnTo>
                      <a:pt x="38" y="447"/>
                    </a:lnTo>
                    <a:lnTo>
                      <a:pt x="13" y="509"/>
                    </a:lnTo>
                    <a:lnTo>
                      <a:pt x="1" y="571"/>
                    </a:lnTo>
                    <a:lnTo>
                      <a:pt x="1" y="633"/>
                    </a:lnTo>
                    <a:lnTo>
                      <a:pt x="13" y="707"/>
                    </a:lnTo>
                    <a:lnTo>
                      <a:pt x="25" y="769"/>
                    </a:lnTo>
                    <a:lnTo>
                      <a:pt x="63" y="831"/>
                    </a:lnTo>
                    <a:lnTo>
                      <a:pt x="100" y="893"/>
                    </a:lnTo>
                    <a:lnTo>
                      <a:pt x="137" y="955"/>
                    </a:lnTo>
                    <a:lnTo>
                      <a:pt x="236" y="1054"/>
                    </a:lnTo>
                    <a:lnTo>
                      <a:pt x="348" y="1128"/>
                    </a:lnTo>
                    <a:lnTo>
                      <a:pt x="459" y="1190"/>
                    </a:lnTo>
                    <a:lnTo>
                      <a:pt x="583" y="1240"/>
                    </a:lnTo>
                    <a:lnTo>
                      <a:pt x="707" y="1277"/>
                    </a:lnTo>
                    <a:lnTo>
                      <a:pt x="831" y="1302"/>
                    </a:lnTo>
                    <a:lnTo>
                      <a:pt x="967" y="1327"/>
                    </a:lnTo>
                    <a:lnTo>
                      <a:pt x="1103" y="1339"/>
                    </a:lnTo>
                    <a:lnTo>
                      <a:pt x="1450" y="1339"/>
                    </a:lnTo>
                    <a:lnTo>
                      <a:pt x="1649" y="1314"/>
                    </a:lnTo>
                    <a:lnTo>
                      <a:pt x="2181" y="1252"/>
                    </a:lnTo>
                    <a:lnTo>
                      <a:pt x="2442" y="1203"/>
                    </a:lnTo>
                    <a:lnTo>
                      <a:pt x="2702" y="1141"/>
                    </a:lnTo>
                    <a:lnTo>
                      <a:pt x="2974" y="1079"/>
                    </a:lnTo>
                    <a:lnTo>
                      <a:pt x="3222" y="1005"/>
                    </a:lnTo>
                    <a:lnTo>
                      <a:pt x="3482" y="918"/>
                    </a:lnTo>
                    <a:lnTo>
                      <a:pt x="3718" y="806"/>
                    </a:lnTo>
                    <a:lnTo>
                      <a:pt x="3842" y="744"/>
                    </a:lnTo>
                    <a:lnTo>
                      <a:pt x="3928" y="682"/>
                    </a:lnTo>
                    <a:lnTo>
                      <a:pt x="3953" y="645"/>
                    </a:lnTo>
                    <a:lnTo>
                      <a:pt x="3966" y="608"/>
                    </a:lnTo>
                    <a:lnTo>
                      <a:pt x="3966" y="583"/>
                    </a:lnTo>
                    <a:lnTo>
                      <a:pt x="3966" y="546"/>
                    </a:lnTo>
                    <a:lnTo>
                      <a:pt x="3941" y="484"/>
                    </a:lnTo>
                    <a:lnTo>
                      <a:pt x="3891" y="422"/>
                    </a:lnTo>
                    <a:lnTo>
                      <a:pt x="3829" y="373"/>
                    </a:lnTo>
                    <a:lnTo>
                      <a:pt x="3730" y="311"/>
                    </a:lnTo>
                    <a:lnTo>
                      <a:pt x="3631" y="261"/>
                    </a:lnTo>
                    <a:lnTo>
                      <a:pt x="3520" y="212"/>
                    </a:lnTo>
                    <a:lnTo>
                      <a:pt x="3284" y="137"/>
                    </a:lnTo>
                    <a:lnTo>
                      <a:pt x="3073" y="88"/>
                    </a:lnTo>
                    <a:lnTo>
                      <a:pt x="2900" y="63"/>
                    </a:lnTo>
                    <a:lnTo>
                      <a:pt x="2392" y="13"/>
                    </a:lnTo>
                    <a:lnTo>
                      <a:pt x="1884"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32;p38">
                <a:extLst>
                  <a:ext uri="{FF2B5EF4-FFF2-40B4-BE49-F238E27FC236}">
                    <a16:creationId xmlns:a16="http://schemas.microsoft.com/office/drawing/2014/main" id="{CE2B568A-FDAD-1547-5CE6-08BD1FE61539}"/>
                  </a:ext>
                </a:extLst>
              </p:cNvPr>
              <p:cNvSpPr/>
              <p:nvPr/>
            </p:nvSpPr>
            <p:spPr>
              <a:xfrm>
                <a:off x="5649714" y="1923872"/>
                <a:ext cx="77198" cy="26083"/>
              </a:xfrm>
              <a:custGeom>
                <a:avLst/>
                <a:gdLst/>
                <a:ahLst/>
                <a:cxnLst/>
                <a:rect l="l" t="t" r="r" b="b"/>
                <a:pathLst>
                  <a:path w="3966" h="1340" fill="none" extrusionOk="0">
                    <a:moveTo>
                      <a:pt x="1884" y="1"/>
                    </a:moveTo>
                    <a:lnTo>
                      <a:pt x="1884" y="1"/>
                    </a:lnTo>
                    <a:lnTo>
                      <a:pt x="1599" y="1"/>
                    </a:lnTo>
                    <a:lnTo>
                      <a:pt x="1314" y="13"/>
                    </a:lnTo>
                    <a:lnTo>
                      <a:pt x="1041" y="38"/>
                    </a:lnTo>
                    <a:lnTo>
                      <a:pt x="756" y="75"/>
                    </a:lnTo>
                    <a:lnTo>
                      <a:pt x="756" y="75"/>
                    </a:lnTo>
                    <a:lnTo>
                      <a:pt x="633" y="88"/>
                    </a:lnTo>
                    <a:lnTo>
                      <a:pt x="509" y="112"/>
                    </a:lnTo>
                    <a:lnTo>
                      <a:pt x="397" y="150"/>
                    </a:lnTo>
                    <a:lnTo>
                      <a:pt x="286" y="199"/>
                    </a:lnTo>
                    <a:lnTo>
                      <a:pt x="286" y="199"/>
                    </a:lnTo>
                    <a:lnTo>
                      <a:pt x="186" y="261"/>
                    </a:lnTo>
                    <a:lnTo>
                      <a:pt x="100" y="348"/>
                    </a:lnTo>
                    <a:lnTo>
                      <a:pt x="63" y="397"/>
                    </a:lnTo>
                    <a:lnTo>
                      <a:pt x="38" y="447"/>
                    </a:lnTo>
                    <a:lnTo>
                      <a:pt x="13" y="509"/>
                    </a:lnTo>
                    <a:lnTo>
                      <a:pt x="1" y="571"/>
                    </a:lnTo>
                    <a:lnTo>
                      <a:pt x="1" y="571"/>
                    </a:lnTo>
                    <a:lnTo>
                      <a:pt x="1" y="633"/>
                    </a:lnTo>
                    <a:lnTo>
                      <a:pt x="13" y="707"/>
                    </a:lnTo>
                    <a:lnTo>
                      <a:pt x="25" y="769"/>
                    </a:lnTo>
                    <a:lnTo>
                      <a:pt x="63" y="831"/>
                    </a:lnTo>
                    <a:lnTo>
                      <a:pt x="100" y="893"/>
                    </a:lnTo>
                    <a:lnTo>
                      <a:pt x="137" y="955"/>
                    </a:lnTo>
                    <a:lnTo>
                      <a:pt x="236" y="1054"/>
                    </a:lnTo>
                    <a:lnTo>
                      <a:pt x="236" y="1054"/>
                    </a:lnTo>
                    <a:lnTo>
                      <a:pt x="348" y="1128"/>
                    </a:lnTo>
                    <a:lnTo>
                      <a:pt x="459" y="1190"/>
                    </a:lnTo>
                    <a:lnTo>
                      <a:pt x="583" y="1240"/>
                    </a:lnTo>
                    <a:lnTo>
                      <a:pt x="707" y="1277"/>
                    </a:lnTo>
                    <a:lnTo>
                      <a:pt x="831" y="1302"/>
                    </a:lnTo>
                    <a:lnTo>
                      <a:pt x="967" y="1327"/>
                    </a:lnTo>
                    <a:lnTo>
                      <a:pt x="1103" y="1339"/>
                    </a:lnTo>
                    <a:lnTo>
                      <a:pt x="1240" y="1339"/>
                    </a:lnTo>
                    <a:lnTo>
                      <a:pt x="1240" y="1339"/>
                    </a:lnTo>
                    <a:lnTo>
                      <a:pt x="1450" y="1339"/>
                    </a:lnTo>
                    <a:lnTo>
                      <a:pt x="1649" y="1314"/>
                    </a:lnTo>
                    <a:lnTo>
                      <a:pt x="1649" y="1314"/>
                    </a:lnTo>
                    <a:lnTo>
                      <a:pt x="2181" y="1252"/>
                    </a:lnTo>
                    <a:lnTo>
                      <a:pt x="2442" y="1203"/>
                    </a:lnTo>
                    <a:lnTo>
                      <a:pt x="2702" y="1141"/>
                    </a:lnTo>
                    <a:lnTo>
                      <a:pt x="2974" y="1079"/>
                    </a:lnTo>
                    <a:lnTo>
                      <a:pt x="3222" y="1005"/>
                    </a:lnTo>
                    <a:lnTo>
                      <a:pt x="3482" y="918"/>
                    </a:lnTo>
                    <a:lnTo>
                      <a:pt x="3718" y="806"/>
                    </a:lnTo>
                    <a:lnTo>
                      <a:pt x="3718" y="806"/>
                    </a:lnTo>
                    <a:lnTo>
                      <a:pt x="3842" y="744"/>
                    </a:lnTo>
                    <a:lnTo>
                      <a:pt x="3928" y="682"/>
                    </a:lnTo>
                    <a:lnTo>
                      <a:pt x="3953" y="645"/>
                    </a:lnTo>
                    <a:lnTo>
                      <a:pt x="3966" y="608"/>
                    </a:lnTo>
                    <a:lnTo>
                      <a:pt x="3966" y="583"/>
                    </a:lnTo>
                    <a:lnTo>
                      <a:pt x="3966" y="546"/>
                    </a:lnTo>
                    <a:lnTo>
                      <a:pt x="3941" y="484"/>
                    </a:lnTo>
                    <a:lnTo>
                      <a:pt x="3891" y="422"/>
                    </a:lnTo>
                    <a:lnTo>
                      <a:pt x="3829" y="373"/>
                    </a:lnTo>
                    <a:lnTo>
                      <a:pt x="3730" y="311"/>
                    </a:lnTo>
                    <a:lnTo>
                      <a:pt x="3631" y="261"/>
                    </a:lnTo>
                    <a:lnTo>
                      <a:pt x="3520" y="212"/>
                    </a:lnTo>
                    <a:lnTo>
                      <a:pt x="3284" y="137"/>
                    </a:lnTo>
                    <a:lnTo>
                      <a:pt x="3073" y="88"/>
                    </a:lnTo>
                    <a:lnTo>
                      <a:pt x="2900" y="63"/>
                    </a:lnTo>
                    <a:lnTo>
                      <a:pt x="2900" y="63"/>
                    </a:lnTo>
                    <a:lnTo>
                      <a:pt x="2392" y="13"/>
                    </a:lnTo>
                    <a:lnTo>
                      <a:pt x="1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33;p38">
                <a:extLst>
                  <a:ext uri="{FF2B5EF4-FFF2-40B4-BE49-F238E27FC236}">
                    <a16:creationId xmlns:a16="http://schemas.microsoft.com/office/drawing/2014/main" id="{66B44E11-C39E-352F-E681-E8825E5087F1}"/>
                  </a:ext>
                </a:extLst>
              </p:cNvPr>
              <p:cNvSpPr/>
              <p:nvPr/>
            </p:nvSpPr>
            <p:spPr>
              <a:xfrm>
                <a:off x="5536366" y="3263204"/>
                <a:ext cx="798571" cy="709344"/>
              </a:xfrm>
              <a:custGeom>
                <a:avLst/>
                <a:gdLst/>
                <a:ahLst/>
                <a:cxnLst/>
                <a:rect l="l" t="t" r="r" b="b"/>
                <a:pathLst>
                  <a:path w="41026" h="36442" extrusionOk="0">
                    <a:moveTo>
                      <a:pt x="36267" y="1"/>
                    </a:moveTo>
                    <a:lnTo>
                      <a:pt x="36280" y="819"/>
                    </a:lnTo>
                    <a:lnTo>
                      <a:pt x="36329" y="1624"/>
                    </a:lnTo>
                    <a:lnTo>
                      <a:pt x="36379" y="2442"/>
                    </a:lnTo>
                    <a:lnTo>
                      <a:pt x="36453" y="3247"/>
                    </a:lnTo>
                    <a:lnTo>
                      <a:pt x="36614" y="4858"/>
                    </a:lnTo>
                    <a:lnTo>
                      <a:pt x="36788" y="6481"/>
                    </a:lnTo>
                    <a:lnTo>
                      <a:pt x="36862" y="7287"/>
                    </a:lnTo>
                    <a:lnTo>
                      <a:pt x="36936" y="8092"/>
                    </a:lnTo>
                    <a:lnTo>
                      <a:pt x="36986" y="8897"/>
                    </a:lnTo>
                    <a:lnTo>
                      <a:pt x="37023" y="9715"/>
                    </a:lnTo>
                    <a:lnTo>
                      <a:pt x="37035" y="10533"/>
                    </a:lnTo>
                    <a:lnTo>
                      <a:pt x="37023" y="11351"/>
                    </a:lnTo>
                    <a:lnTo>
                      <a:pt x="37011" y="11760"/>
                    </a:lnTo>
                    <a:lnTo>
                      <a:pt x="36986" y="12169"/>
                    </a:lnTo>
                    <a:lnTo>
                      <a:pt x="36949" y="12590"/>
                    </a:lnTo>
                    <a:lnTo>
                      <a:pt x="36912" y="12999"/>
                    </a:lnTo>
                    <a:lnTo>
                      <a:pt x="36862" y="13420"/>
                    </a:lnTo>
                    <a:lnTo>
                      <a:pt x="36800" y="13829"/>
                    </a:lnTo>
                    <a:lnTo>
                      <a:pt x="36738" y="14238"/>
                    </a:lnTo>
                    <a:lnTo>
                      <a:pt x="36664" y="14659"/>
                    </a:lnTo>
                    <a:lnTo>
                      <a:pt x="36577" y="15068"/>
                    </a:lnTo>
                    <a:lnTo>
                      <a:pt x="36490" y="15477"/>
                    </a:lnTo>
                    <a:lnTo>
                      <a:pt x="36391" y="15886"/>
                    </a:lnTo>
                    <a:lnTo>
                      <a:pt x="36292" y="16295"/>
                    </a:lnTo>
                    <a:lnTo>
                      <a:pt x="36181" y="16691"/>
                    </a:lnTo>
                    <a:lnTo>
                      <a:pt x="36057" y="17088"/>
                    </a:lnTo>
                    <a:lnTo>
                      <a:pt x="35933" y="17497"/>
                    </a:lnTo>
                    <a:lnTo>
                      <a:pt x="35796" y="17893"/>
                    </a:lnTo>
                    <a:lnTo>
                      <a:pt x="35648" y="18277"/>
                    </a:lnTo>
                    <a:lnTo>
                      <a:pt x="35499" y="18674"/>
                    </a:lnTo>
                    <a:lnTo>
                      <a:pt x="35326" y="19058"/>
                    </a:lnTo>
                    <a:lnTo>
                      <a:pt x="35165" y="19429"/>
                    </a:lnTo>
                    <a:lnTo>
                      <a:pt x="34979" y="19801"/>
                    </a:lnTo>
                    <a:lnTo>
                      <a:pt x="34793" y="20173"/>
                    </a:lnTo>
                    <a:lnTo>
                      <a:pt x="34595" y="20545"/>
                    </a:lnTo>
                    <a:lnTo>
                      <a:pt x="34396" y="20904"/>
                    </a:lnTo>
                    <a:lnTo>
                      <a:pt x="34186" y="21251"/>
                    </a:lnTo>
                    <a:lnTo>
                      <a:pt x="33963" y="21598"/>
                    </a:lnTo>
                    <a:lnTo>
                      <a:pt x="33727" y="21945"/>
                    </a:lnTo>
                    <a:lnTo>
                      <a:pt x="33479" y="22279"/>
                    </a:lnTo>
                    <a:lnTo>
                      <a:pt x="33232" y="22601"/>
                    </a:lnTo>
                    <a:lnTo>
                      <a:pt x="32971" y="22924"/>
                    </a:lnTo>
                    <a:lnTo>
                      <a:pt x="32711" y="23233"/>
                    </a:lnTo>
                    <a:lnTo>
                      <a:pt x="32426" y="23543"/>
                    </a:lnTo>
                    <a:lnTo>
                      <a:pt x="32141" y="23841"/>
                    </a:lnTo>
                    <a:lnTo>
                      <a:pt x="31844" y="24125"/>
                    </a:lnTo>
                    <a:lnTo>
                      <a:pt x="31546" y="24398"/>
                    </a:lnTo>
                    <a:lnTo>
                      <a:pt x="31224" y="24671"/>
                    </a:lnTo>
                    <a:lnTo>
                      <a:pt x="30927" y="24918"/>
                    </a:lnTo>
                    <a:lnTo>
                      <a:pt x="30617" y="25142"/>
                    </a:lnTo>
                    <a:lnTo>
                      <a:pt x="30307" y="25365"/>
                    </a:lnTo>
                    <a:lnTo>
                      <a:pt x="29985" y="25588"/>
                    </a:lnTo>
                    <a:lnTo>
                      <a:pt x="29675" y="25786"/>
                    </a:lnTo>
                    <a:lnTo>
                      <a:pt x="29341" y="25984"/>
                    </a:lnTo>
                    <a:lnTo>
                      <a:pt x="29006" y="26170"/>
                    </a:lnTo>
                    <a:lnTo>
                      <a:pt x="28672" y="26356"/>
                    </a:lnTo>
                    <a:lnTo>
                      <a:pt x="28337" y="26529"/>
                    </a:lnTo>
                    <a:lnTo>
                      <a:pt x="27990" y="26690"/>
                    </a:lnTo>
                    <a:lnTo>
                      <a:pt x="27643" y="26851"/>
                    </a:lnTo>
                    <a:lnTo>
                      <a:pt x="27296" y="27013"/>
                    </a:lnTo>
                    <a:lnTo>
                      <a:pt x="26578" y="27297"/>
                    </a:lnTo>
                    <a:lnTo>
                      <a:pt x="25859" y="27558"/>
                    </a:lnTo>
                    <a:lnTo>
                      <a:pt x="25128" y="27806"/>
                    </a:lnTo>
                    <a:lnTo>
                      <a:pt x="24385" y="28041"/>
                    </a:lnTo>
                    <a:lnTo>
                      <a:pt x="23641" y="28252"/>
                    </a:lnTo>
                    <a:lnTo>
                      <a:pt x="22885" y="28450"/>
                    </a:lnTo>
                    <a:lnTo>
                      <a:pt x="22130" y="28636"/>
                    </a:lnTo>
                    <a:lnTo>
                      <a:pt x="21374" y="28809"/>
                    </a:lnTo>
                    <a:lnTo>
                      <a:pt x="19862" y="29144"/>
                    </a:lnTo>
                    <a:lnTo>
                      <a:pt x="1338" y="33245"/>
                    </a:lnTo>
                    <a:lnTo>
                      <a:pt x="1004" y="33332"/>
                    </a:lnTo>
                    <a:lnTo>
                      <a:pt x="669" y="33431"/>
                    </a:lnTo>
                    <a:lnTo>
                      <a:pt x="335" y="33542"/>
                    </a:lnTo>
                    <a:lnTo>
                      <a:pt x="0" y="33679"/>
                    </a:lnTo>
                    <a:lnTo>
                      <a:pt x="198" y="33803"/>
                    </a:lnTo>
                    <a:lnTo>
                      <a:pt x="397" y="33926"/>
                    </a:lnTo>
                    <a:lnTo>
                      <a:pt x="830" y="34162"/>
                    </a:lnTo>
                    <a:lnTo>
                      <a:pt x="1289" y="34385"/>
                    </a:lnTo>
                    <a:lnTo>
                      <a:pt x="1784" y="34596"/>
                    </a:lnTo>
                    <a:lnTo>
                      <a:pt x="2305" y="34781"/>
                    </a:lnTo>
                    <a:lnTo>
                      <a:pt x="2850" y="34967"/>
                    </a:lnTo>
                    <a:lnTo>
                      <a:pt x="3420" y="35128"/>
                    </a:lnTo>
                    <a:lnTo>
                      <a:pt x="4015" y="35289"/>
                    </a:lnTo>
                    <a:lnTo>
                      <a:pt x="4634" y="35426"/>
                    </a:lnTo>
                    <a:lnTo>
                      <a:pt x="5278" y="35562"/>
                    </a:lnTo>
                    <a:lnTo>
                      <a:pt x="5935" y="35674"/>
                    </a:lnTo>
                    <a:lnTo>
                      <a:pt x="6604" y="35785"/>
                    </a:lnTo>
                    <a:lnTo>
                      <a:pt x="7298" y="35884"/>
                    </a:lnTo>
                    <a:lnTo>
                      <a:pt x="8004" y="35971"/>
                    </a:lnTo>
                    <a:lnTo>
                      <a:pt x="8711" y="36058"/>
                    </a:lnTo>
                    <a:lnTo>
                      <a:pt x="9442" y="36120"/>
                    </a:lnTo>
                    <a:lnTo>
                      <a:pt x="10173" y="36182"/>
                    </a:lnTo>
                    <a:lnTo>
                      <a:pt x="10916" y="36244"/>
                    </a:lnTo>
                    <a:lnTo>
                      <a:pt x="12415" y="36330"/>
                    </a:lnTo>
                    <a:lnTo>
                      <a:pt x="13915" y="36380"/>
                    </a:lnTo>
                    <a:lnTo>
                      <a:pt x="15414" y="36429"/>
                    </a:lnTo>
                    <a:lnTo>
                      <a:pt x="16901" y="36442"/>
                    </a:lnTo>
                    <a:lnTo>
                      <a:pt x="19751" y="36442"/>
                    </a:lnTo>
                    <a:lnTo>
                      <a:pt x="21101" y="36429"/>
                    </a:lnTo>
                    <a:lnTo>
                      <a:pt x="21684" y="36405"/>
                    </a:lnTo>
                    <a:lnTo>
                      <a:pt x="22390" y="36367"/>
                    </a:lnTo>
                    <a:lnTo>
                      <a:pt x="23208" y="36318"/>
                    </a:lnTo>
                    <a:lnTo>
                      <a:pt x="24125" y="36244"/>
                    </a:lnTo>
                    <a:lnTo>
                      <a:pt x="26181" y="36058"/>
                    </a:lnTo>
                    <a:lnTo>
                      <a:pt x="28474" y="35822"/>
                    </a:lnTo>
                    <a:lnTo>
                      <a:pt x="30902" y="35550"/>
                    </a:lnTo>
                    <a:lnTo>
                      <a:pt x="33343" y="35265"/>
                    </a:lnTo>
                    <a:lnTo>
                      <a:pt x="35722" y="34967"/>
                    </a:lnTo>
                    <a:lnTo>
                      <a:pt x="37915" y="34682"/>
                    </a:lnTo>
                    <a:lnTo>
                      <a:pt x="38101" y="34658"/>
                    </a:lnTo>
                    <a:lnTo>
                      <a:pt x="38287" y="34620"/>
                    </a:lnTo>
                    <a:lnTo>
                      <a:pt x="38473" y="34571"/>
                    </a:lnTo>
                    <a:lnTo>
                      <a:pt x="38646" y="34509"/>
                    </a:lnTo>
                    <a:lnTo>
                      <a:pt x="38820" y="34447"/>
                    </a:lnTo>
                    <a:lnTo>
                      <a:pt x="38993" y="34360"/>
                    </a:lnTo>
                    <a:lnTo>
                      <a:pt x="39154" y="34286"/>
                    </a:lnTo>
                    <a:lnTo>
                      <a:pt x="39315" y="34187"/>
                    </a:lnTo>
                    <a:lnTo>
                      <a:pt x="39464" y="34088"/>
                    </a:lnTo>
                    <a:lnTo>
                      <a:pt x="39613" y="33988"/>
                    </a:lnTo>
                    <a:lnTo>
                      <a:pt x="39749" y="33877"/>
                    </a:lnTo>
                    <a:lnTo>
                      <a:pt x="39885" y="33753"/>
                    </a:lnTo>
                    <a:lnTo>
                      <a:pt x="40022" y="33629"/>
                    </a:lnTo>
                    <a:lnTo>
                      <a:pt x="40133" y="33493"/>
                    </a:lnTo>
                    <a:lnTo>
                      <a:pt x="40257" y="33356"/>
                    </a:lnTo>
                    <a:lnTo>
                      <a:pt x="40356" y="33208"/>
                    </a:lnTo>
                    <a:lnTo>
                      <a:pt x="40468" y="33059"/>
                    </a:lnTo>
                    <a:lnTo>
                      <a:pt x="40554" y="32910"/>
                    </a:lnTo>
                    <a:lnTo>
                      <a:pt x="40641" y="32749"/>
                    </a:lnTo>
                    <a:lnTo>
                      <a:pt x="40715" y="32588"/>
                    </a:lnTo>
                    <a:lnTo>
                      <a:pt x="40790" y="32427"/>
                    </a:lnTo>
                    <a:lnTo>
                      <a:pt x="40852" y="32254"/>
                    </a:lnTo>
                    <a:lnTo>
                      <a:pt x="40901" y="32080"/>
                    </a:lnTo>
                    <a:lnTo>
                      <a:pt x="40939" y="31907"/>
                    </a:lnTo>
                    <a:lnTo>
                      <a:pt x="40976" y="31721"/>
                    </a:lnTo>
                    <a:lnTo>
                      <a:pt x="41000" y="31547"/>
                    </a:lnTo>
                    <a:lnTo>
                      <a:pt x="41013" y="31362"/>
                    </a:lnTo>
                    <a:lnTo>
                      <a:pt x="41025" y="31176"/>
                    </a:lnTo>
                    <a:lnTo>
                      <a:pt x="41025" y="30990"/>
                    </a:lnTo>
                    <a:lnTo>
                      <a:pt x="41013" y="30792"/>
                    </a:lnTo>
                    <a:lnTo>
                      <a:pt x="40988" y="30606"/>
                    </a:lnTo>
                    <a:lnTo>
                      <a:pt x="40951" y="30420"/>
                    </a:lnTo>
                    <a:lnTo>
                      <a:pt x="40703" y="29193"/>
                    </a:lnTo>
                    <a:lnTo>
                      <a:pt x="40455" y="27843"/>
                    </a:lnTo>
                    <a:lnTo>
                      <a:pt x="40195" y="26356"/>
                    </a:lnTo>
                    <a:lnTo>
                      <a:pt x="39922" y="24757"/>
                    </a:lnTo>
                    <a:lnTo>
                      <a:pt x="39650" y="23048"/>
                    </a:lnTo>
                    <a:lnTo>
                      <a:pt x="39377" y="21238"/>
                    </a:lnTo>
                    <a:lnTo>
                      <a:pt x="39092" y="19355"/>
                    </a:lnTo>
                    <a:lnTo>
                      <a:pt x="38795" y="17385"/>
                    </a:lnTo>
                    <a:lnTo>
                      <a:pt x="38213" y="13259"/>
                    </a:lnTo>
                    <a:lnTo>
                      <a:pt x="37630" y="8947"/>
                    </a:lnTo>
                    <a:lnTo>
                      <a:pt x="37048" y="4536"/>
                    </a:lnTo>
                    <a:lnTo>
                      <a:pt x="36478" y="88"/>
                    </a:lnTo>
                    <a:lnTo>
                      <a:pt x="36267" y="1"/>
                    </a:lnTo>
                    <a:close/>
                  </a:path>
                </a:pathLst>
              </a:custGeom>
              <a:solidFill>
                <a:srgbClr val="529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34;p38">
                <a:extLst>
                  <a:ext uri="{FF2B5EF4-FFF2-40B4-BE49-F238E27FC236}">
                    <a16:creationId xmlns:a16="http://schemas.microsoft.com/office/drawing/2014/main" id="{4255C950-5AE8-2532-2B94-52342E97181A}"/>
                  </a:ext>
                </a:extLst>
              </p:cNvPr>
              <p:cNvSpPr/>
              <p:nvPr/>
            </p:nvSpPr>
            <p:spPr>
              <a:xfrm>
                <a:off x="5595210" y="1766375"/>
                <a:ext cx="223828" cy="223594"/>
              </a:xfrm>
              <a:custGeom>
                <a:avLst/>
                <a:gdLst/>
                <a:ahLst/>
                <a:cxnLst/>
                <a:rect l="l" t="t" r="r" b="b"/>
                <a:pathLst>
                  <a:path w="11499" h="11487" extrusionOk="0">
                    <a:moveTo>
                      <a:pt x="5750" y="335"/>
                    </a:moveTo>
                    <a:lnTo>
                      <a:pt x="6022" y="348"/>
                    </a:lnTo>
                    <a:lnTo>
                      <a:pt x="6307" y="360"/>
                    </a:lnTo>
                    <a:lnTo>
                      <a:pt x="6567" y="397"/>
                    </a:lnTo>
                    <a:lnTo>
                      <a:pt x="6840" y="447"/>
                    </a:lnTo>
                    <a:lnTo>
                      <a:pt x="7100" y="509"/>
                    </a:lnTo>
                    <a:lnTo>
                      <a:pt x="7360" y="583"/>
                    </a:lnTo>
                    <a:lnTo>
                      <a:pt x="7608" y="670"/>
                    </a:lnTo>
                    <a:lnTo>
                      <a:pt x="7856" y="757"/>
                    </a:lnTo>
                    <a:lnTo>
                      <a:pt x="8091" y="868"/>
                    </a:lnTo>
                    <a:lnTo>
                      <a:pt x="8327" y="992"/>
                    </a:lnTo>
                    <a:lnTo>
                      <a:pt x="8550" y="1116"/>
                    </a:lnTo>
                    <a:lnTo>
                      <a:pt x="8773" y="1265"/>
                    </a:lnTo>
                    <a:lnTo>
                      <a:pt x="8984" y="1413"/>
                    </a:lnTo>
                    <a:lnTo>
                      <a:pt x="9194" y="1574"/>
                    </a:lnTo>
                    <a:lnTo>
                      <a:pt x="9392" y="1748"/>
                    </a:lnTo>
                    <a:lnTo>
                      <a:pt x="9578" y="1921"/>
                    </a:lnTo>
                    <a:lnTo>
                      <a:pt x="9752" y="2107"/>
                    </a:lnTo>
                    <a:lnTo>
                      <a:pt x="9925" y="2305"/>
                    </a:lnTo>
                    <a:lnTo>
                      <a:pt x="10086" y="2516"/>
                    </a:lnTo>
                    <a:lnTo>
                      <a:pt x="10235" y="2727"/>
                    </a:lnTo>
                    <a:lnTo>
                      <a:pt x="10384" y="2937"/>
                    </a:lnTo>
                    <a:lnTo>
                      <a:pt x="10508" y="3173"/>
                    </a:lnTo>
                    <a:lnTo>
                      <a:pt x="10631" y="3408"/>
                    </a:lnTo>
                    <a:lnTo>
                      <a:pt x="10731" y="3644"/>
                    </a:lnTo>
                    <a:lnTo>
                      <a:pt x="10830" y="3891"/>
                    </a:lnTo>
                    <a:lnTo>
                      <a:pt x="10916" y="4139"/>
                    </a:lnTo>
                    <a:lnTo>
                      <a:pt x="10991" y="4400"/>
                    </a:lnTo>
                    <a:lnTo>
                      <a:pt x="11053" y="4660"/>
                    </a:lnTo>
                    <a:lnTo>
                      <a:pt x="11102" y="4920"/>
                    </a:lnTo>
                    <a:lnTo>
                      <a:pt x="11139" y="5193"/>
                    </a:lnTo>
                    <a:lnTo>
                      <a:pt x="11152" y="5465"/>
                    </a:lnTo>
                    <a:lnTo>
                      <a:pt x="11164" y="5750"/>
                    </a:lnTo>
                    <a:lnTo>
                      <a:pt x="11152" y="6023"/>
                    </a:lnTo>
                    <a:lnTo>
                      <a:pt x="11139" y="6308"/>
                    </a:lnTo>
                    <a:lnTo>
                      <a:pt x="11102" y="6568"/>
                    </a:lnTo>
                    <a:lnTo>
                      <a:pt x="11053" y="6840"/>
                    </a:lnTo>
                    <a:lnTo>
                      <a:pt x="10991" y="7101"/>
                    </a:lnTo>
                    <a:lnTo>
                      <a:pt x="10916" y="7361"/>
                    </a:lnTo>
                    <a:lnTo>
                      <a:pt x="10830" y="7609"/>
                    </a:lnTo>
                    <a:lnTo>
                      <a:pt x="10731" y="7856"/>
                    </a:lnTo>
                    <a:lnTo>
                      <a:pt x="10631" y="8092"/>
                    </a:lnTo>
                    <a:lnTo>
                      <a:pt x="10508" y="8327"/>
                    </a:lnTo>
                    <a:lnTo>
                      <a:pt x="10384" y="8550"/>
                    </a:lnTo>
                    <a:lnTo>
                      <a:pt x="10235" y="8773"/>
                    </a:lnTo>
                    <a:lnTo>
                      <a:pt x="10086" y="8984"/>
                    </a:lnTo>
                    <a:lnTo>
                      <a:pt x="9925" y="9195"/>
                    </a:lnTo>
                    <a:lnTo>
                      <a:pt x="9752" y="9393"/>
                    </a:lnTo>
                    <a:lnTo>
                      <a:pt x="9578" y="9579"/>
                    </a:lnTo>
                    <a:lnTo>
                      <a:pt x="9392" y="9752"/>
                    </a:lnTo>
                    <a:lnTo>
                      <a:pt x="9194" y="9926"/>
                    </a:lnTo>
                    <a:lnTo>
                      <a:pt x="8984" y="10087"/>
                    </a:lnTo>
                    <a:lnTo>
                      <a:pt x="8773" y="10235"/>
                    </a:lnTo>
                    <a:lnTo>
                      <a:pt x="8550" y="10372"/>
                    </a:lnTo>
                    <a:lnTo>
                      <a:pt x="8327" y="10508"/>
                    </a:lnTo>
                    <a:lnTo>
                      <a:pt x="8091" y="10632"/>
                    </a:lnTo>
                    <a:lnTo>
                      <a:pt x="7856" y="10731"/>
                    </a:lnTo>
                    <a:lnTo>
                      <a:pt x="7608" y="10830"/>
                    </a:lnTo>
                    <a:lnTo>
                      <a:pt x="7360" y="10917"/>
                    </a:lnTo>
                    <a:lnTo>
                      <a:pt x="7100" y="10991"/>
                    </a:lnTo>
                    <a:lnTo>
                      <a:pt x="6840" y="11053"/>
                    </a:lnTo>
                    <a:lnTo>
                      <a:pt x="6567" y="11103"/>
                    </a:lnTo>
                    <a:lnTo>
                      <a:pt x="6307" y="11140"/>
                    </a:lnTo>
                    <a:lnTo>
                      <a:pt x="6022" y="11152"/>
                    </a:lnTo>
                    <a:lnTo>
                      <a:pt x="5750" y="11165"/>
                    </a:lnTo>
                    <a:lnTo>
                      <a:pt x="5477" y="11152"/>
                    </a:lnTo>
                    <a:lnTo>
                      <a:pt x="5192" y="11140"/>
                    </a:lnTo>
                    <a:lnTo>
                      <a:pt x="4932" y="11103"/>
                    </a:lnTo>
                    <a:lnTo>
                      <a:pt x="4659" y="11053"/>
                    </a:lnTo>
                    <a:lnTo>
                      <a:pt x="4399" y="10991"/>
                    </a:lnTo>
                    <a:lnTo>
                      <a:pt x="4139" y="10917"/>
                    </a:lnTo>
                    <a:lnTo>
                      <a:pt x="3891" y="10830"/>
                    </a:lnTo>
                    <a:lnTo>
                      <a:pt x="3643" y="10731"/>
                    </a:lnTo>
                    <a:lnTo>
                      <a:pt x="3408" y="10632"/>
                    </a:lnTo>
                    <a:lnTo>
                      <a:pt x="3172" y="10508"/>
                    </a:lnTo>
                    <a:lnTo>
                      <a:pt x="2949" y="10372"/>
                    </a:lnTo>
                    <a:lnTo>
                      <a:pt x="2726" y="10235"/>
                    </a:lnTo>
                    <a:lnTo>
                      <a:pt x="2516" y="10087"/>
                    </a:lnTo>
                    <a:lnTo>
                      <a:pt x="2305" y="9926"/>
                    </a:lnTo>
                    <a:lnTo>
                      <a:pt x="2107" y="9752"/>
                    </a:lnTo>
                    <a:lnTo>
                      <a:pt x="1921" y="9579"/>
                    </a:lnTo>
                    <a:lnTo>
                      <a:pt x="1747" y="9393"/>
                    </a:lnTo>
                    <a:lnTo>
                      <a:pt x="1574" y="9195"/>
                    </a:lnTo>
                    <a:lnTo>
                      <a:pt x="1413" y="8984"/>
                    </a:lnTo>
                    <a:lnTo>
                      <a:pt x="1264" y="8773"/>
                    </a:lnTo>
                    <a:lnTo>
                      <a:pt x="1116" y="8550"/>
                    </a:lnTo>
                    <a:lnTo>
                      <a:pt x="992" y="8327"/>
                    </a:lnTo>
                    <a:lnTo>
                      <a:pt x="868" y="8092"/>
                    </a:lnTo>
                    <a:lnTo>
                      <a:pt x="756" y="7856"/>
                    </a:lnTo>
                    <a:lnTo>
                      <a:pt x="669" y="7609"/>
                    </a:lnTo>
                    <a:lnTo>
                      <a:pt x="583" y="7361"/>
                    </a:lnTo>
                    <a:lnTo>
                      <a:pt x="508" y="7101"/>
                    </a:lnTo>
                    <a:lnTo>
                      <a:pt x="446" y="6840"/>
                    </a:lnTo>
                    <a:lnTo>
                      <a:pt x="397" y="6568"/>
                    </a:lnTo>
                    <a:lnTo>
                      <a:pt x="360" y="6308"/>
                    </a:lnTo>
                    <a:lnTo>
                      <a:pt x="347" y="6023"/>
                    </a:lnTo>
                    <a:lnTo>
                      <a:pt x="335" y="5750"/>
                    </a:lnTo>
                    <a:lnTo>
                      <a:pt x="347" y="5465"/>
                    </a:lnTo>
                    <a:lnTo>
                      <a:pt x="360" y="5193"/>
                    </a:lnTo>
                    <a:lnTo>
                      <a:pt x="397" y="4920"/>
                    </a:lnTo>
                    <a:lnTo>
                      <a:pt x="446" y="4660"/>
                    </a:lnTo>
                    <a:lnTo>
                      <a:pt x="508" y="4400"/>
                    </a:lnTo>
                    <a:lnTo>
                      <a:pt x="583" y="4139"/>
                    </a:lnTo>
                    <a:lnTo>
                      <a:pt x="669" y="3891"/>
                    </a:lnTo>
                    <a:lnTo>
                      <a:pt x="756" y="3644"/>
                    </a:lnTo>
                    <a:lnTo>
                      <a:pt x="868" y="3408"/>
                    </a:lnTo>
                    <a:lnTo>
                      <a:pt x="992" y="3173"/>
                    </a:lnTo>
                    <a:lnTo>
                      <a:pt x="1116" y="2937"/>
                    </a:lnTo>
                    <a:lnTo>
                      <a:pt x="1264" y="2727"/>
                    </a:lnTo>
                    <a:lnTo>
                      <a:pt x="1413" y="2516"/>
                    </a:lnTo>
                    <a:lnTo>
                      <a:pt x="1574" y="2305"/>
                    </a:lnTo>
                    <a:lnTo>
                      <a:pt x="1747" y="2107"/>
                    </a:lnTo>
                    <a:lnTo>
                      <a:pt x="1921" y="1921"/>
                    </a:lnTo>
                    <a:lnTo>
                      <a:pt x="2107" y="1748"/>
                    </a:lnTo>
                    <a:lnTo>
                      <a:pt x="2305" y="1574"/>
                    </a:lnTo>
                    <a:lnTo>
                      <a:pt x="2516" y="1413"/>
                    </a:lnTo>
                    <a:lnTo>
                      <a:pt x="2726" y="1265"/>
                    </a:lnTo>
                    <a:lnTo>
                      <a:pt x="2949" y="1116"/>
                    </a:lnTo>
                    <a:lnTo>
                      <a:pt x="3172" y="992"/>
                    </a:lnTo>
                    <a:lnTo>
                      <a:pt x="3408" y="868"/>
                    </a:lnTo>
                    <a:lnTo>
                      <a:pt x="3643" y="757"/>
                    </a:lnTo>
                    <a:lnTo>
                      <a:pt x="3891" y="670"/>
                    </a:lnTo>
                    <a:lnTo>
                      <a:pt x="4139" y="583"/>
                    </a:lnTo>
                    <a:lnTo>
                      <a:pt x="4399" y="509"/>
                    </a:lnTo>
                    <a:lnTo>
                      <a:pt x="4659" y="447"/>
                    </a:lnTo>
                    <a:lnTo>
                      <a:pt x="4932" y="397"/>
                    </a:lnTo>
                    <a:lnTo>
                      <a:pt x="5192" y="360"/>
                    </a:lnTo>
                    <a:lnTo>
                      <a:pt x="5477" y="348"/>
                    </a:lnTo>
                    <a:lnTo>
                      <a:pt x="5750" y="335"/>
                    </a:lnTo>
                    <a:close/>
                    <a:moveTo>
                      <a:pt x="5750" y="1"/>
                    </a:moveTo>
                    <a:lnTo>
                      <a:pt x="5452" y="13"/>
                    </a:lnTo>
                    <a:lnTo>
                      <a:pt x="5167" y="38"/>
                    </a:lnTo>
                    <a:lnTo>
                      <a:pt x="4870" y="75"/>
                    </a:lnTo>
                    <a:lnTo>
                      <a:pt x="4597" y="125"/>
                    </a:lnTo>
                    <a:lnTo>
                      <a:pt x="4312" y="187"/>
                    </a:lnTo>
                    <a:lnTo>
                      <a:pt x="4040" y="261"/>
                    </a:lnTo>
                    <a:lnTo>
                      <a:pt x="3779" y="348"/>
                    </a:lnTo>
                    <a:lnTo>
                      <a:pt x="3519" y="459"/>
                    </a:lnTo>
                    <a:lnTo>
                      <a:pt x="3259" y="571"/>
                    </a:lnTo>
                    <a:lnTo>
                      <a:pt x="3011" y="695"/>
                    </a:lnTo>
                    <a:lnTo>
                      <a:pt x="2776" y="843"/>
                    </a:lnTo>
                    <a:lnTo>
                      <a:pt x="2540" y="992"/>
                    </a:lnTo>
                    <a:lnTo>
                      <a:pt x="2317" y="1153"/>
                    </a:lnTo>
                    <a:lnTo>
                      <a:pt x="2094" y="1314"/>
                    </a:lnTo>
                    <a:lnTo>
                      <a:pt x="1884" y="1500"/>
                    </a:lnTo>
                    <a:lnTo>
                      <a:pt x="1685" y="1686"/>
                    </a:lnTo>
                    <a:lnTo>
                      <a:pt x="1500" y="1884"/>
                    </a:lnTo>
                    <a:lnTo>
                      <a:pt x="1314" y="2095"/>
                    </a:lnTo>
                    <a:lnTo>
                      <a:pt x="1153" y="2318"/>
                    </a:lnTo>
                    <a:lnTo>
                      <a:pt x="992" y="2541"/>
                    </a:lnTo>
                    <a:lnTo>
                      <a:pt x="843" y="2776"/>
                    </a:lnTo>
                    <a:lnTo>
                      <a:pt x="694" y="3012"/>
                    </a:lnTo>
                    <a:lnTo>
                      <a:pt x="570" y="3260"/>
                    </a:lnTo>
                    <a:lnTo>
                      <a:pt x="459" y="3520"/>
                    </a:lnTo>
                    <a:lnTo>
                      <a:pt x="360" y="3780"/>
                    </a:lnTo>
                    <a:lnTo>
                      <a:pt x="261" y="4040"/>
                    </a:lnTo>
                    <a:lnTo>
                      <a:pt x="186" y="4313"/>
                    </a:lnTo>
                    <a:lnTo>
                      <a:pt x="124" y="4598"/>
                    </a:lnTo>
                    <a:lnTo>
                      <a:pt x="75" y="4870"/>
                    </a:lnTo>
                    <a:lnTo>
                      <a:pt x="38" y="5168"/>
                    </a:lnTo>
                    <a:lnTo>
                      <a:pt x="13" y="5453"/>
                    </a:lnTo>
                    <a:lnTo>
                      <a:pt x="0" y="5750"/>
                    </a:lnTo>
                    <a:lnTo>
                      <a:pt x="13" y="6047"/>
                    </a:lnTo>
                    <a:lnTo>
                      <a:pt x="38" y="6332"/>
                    </a:lnTo>
                    <a:lnTo>
                      <a:pt x="75" y="6617"/>
                    </a:lnTo>
                    <a:lnTo>
                      <a:pt x="124" y="6902"/>
                    </a:lnTo>
                    <a:lnTo>
                      <a:pt x="186" y="7187"/>
                    </a:lnTo>
                    <a:lnTo>
                      <a:pt x="261" y="7460"/>
                    </a:lnTo>
                    <a:lnTo>
                      <a:pt x="360" y="7720"/>
                    </a:lnTo>
                    <a:lnTo>
                      <a:pt x="459" y="7980"/>
                    </a:lnTo>
                    <a:lnTo>
                      <a:pt x="570" y="8241"/>
                    </a:lnTo>
                    <a:lnTo>
                      <a:pt x="694" y="8488"/>
                    </a:lnTo>
                    <a:lnTo>
                      <a:pt x="843" y="8724"/>
                    </a:lnTo>
                    <a:lnTo>
                      <a:pt x="992" y="8959"/>
                    </a:lnTo>
                    <a:lnTo>
                      <a:pt x="1153" y="9182"/>
                    </a:lnTo>
                    <a:lnTo>
                      <a:pt x="1314" y="9405"/>
                    </a:lnTo>
                    <a:lnTo>
                      <a:pt x="1500" y="9604"/>
                    </a:lnTo>
                    <a:lnTo>
                      <a:pt x="1685" y="9814"/>
                    </a:lnTo>
                    <a:lnTo>
                      <a:pt x="1884" y="10000"/>
                    </a:lnTo>
                    <a:lnTo>
                      <a:pt x="2094" y="10174"/>
                    </a:lnTo>
                    <a:lnTo>
                      <a:pt x="2317" y="10347"/>
                    </a:lnTo>
                    <a:lnTo>
                      <a:pt x="2540" y="10508"/>
                    </a:lnTo>
                    <a:lnTo>
                      <a:pt x="2776" y="10657"/>
                    </a:lnTo>
                    <a:lnTo>
                      <a:pt x="3011" y="10793"/>
                    </a:lnTo>
                    <a:lnTo>
                      <a:pt x="3259" y="10929"/>
                    </a:lnTo>
                    <a:lnTo>
                      <a:pt x="3519" y="11041"/>
                    </a:lnTo>
                    <a:lnTo>
                      <a:pt x="3779" y="11140"/>
                    </a:lnTo>
                    <a:lnTo>
                      <a:pt x="4040" y="11239"/>
                    </a:lnTo>
                    <a:lnTo>
                      <a:pt x="4312" y="11313"/>
                    </a:lnTo>
                    <a:lnTo>
                      <a:pt x="4597" y="11375"/>
                    </a:lnTo>
                    <a:lnTo>
                      <a:pt x="4870" y="11425"/>
                    </a:lnTo>
                    <a:lnTo>
                      <a:pt x="5167" y="11462"/>
                    </a:lnTo>
                    <a:lnTo>
                      <a:pt x="5452" y="11487"/>
                    </a:lnTo>
                    <a:lnTo>
                      <a:pt x="6047" y="11487"/>
                    </a:lnTo>
                    <a:lnTo>
                      <a:pt x="6332" y="11462"/>
                    </a:lnTo>
                    <a:lnTo>
                      <a:pt x="6617" y="11425"/>
                    </a:lnTo>
                    <a:lnTo>
                      <a:pt x="6902" y="11375"/>
                    </a:lnTo>
                    <a:lnTo>
                      <a:pt x="7187" y="11313"/>
                    </a:lnTo>
                    <a:lnTo>
                      <a:pt x="7459" y="11239"/>
                    </a:lnTo>
                    <a:lnTo>
                      <a:pt x="7720" y="11140"/>
                    </a:lnTo>
                    <a:lnTo>
                      <a:pt x="7980" y="11041"/>
                    </a:lnTo>
                    <a:lnTo>
                      <a:pt x="8240" y="10929"/>
                    </a:lnTo>
                    <a:lnTo>
                      <a:pt x="8488" y="10793"/>
                    </a:lnTo>
                    <a:lnTo>
                      <a:pt x="8723" y="10657"/>
                    </a:lnTo>
                    <a:lnTo>
                      <a:pt x="8959" y="10508"/>
                    </a:lnTo>
                    <a:lnTo>
                      <a:pt x="9182" y="10347"/>
                    </a:lnTo>
                    <a:lnTo>
                      <a:pt x="9405" y="10174"/>
                    </a:lnTo>
                    <a:lnTo>
                      <a:pt x="9603" y="10000"/>
                    </a:lnTo>
                    <a:lnTo>
                      <a:pt x="9814" y="9814"/>
                    </a:lnTo>
                    <a:lnTo>
                      <a:pt x="10000" y="9604"/>
                    </a:lnTo>
                    <a:lnTo>
                      <a:pt x="10185" y="9405"/>
                    </a:lnTo>
                    <a:lnTo>
                      <a:pt x="10346" y="9182"/>
                    </a:lnTo>
                    <a:lnTo>
                      <a:pt x="10508" y="8959"/>
                    </a:lnTo>
                    <a:lnTo>
                      <a:pt x="10656" y="8724"/>
                    </a:lnTo>
                    <a:lnTo>
                      <a:pt x="10793" y="8488"/>
                    </a:lnTo>
                    <a:lnTo>
                      <a:pt x="10929" y="8241"/>
                    </a:lnTo>
                    <a:lnTo>
                      <a:pt x="11040" y="7980"/>
                    </a:lnTo>
                    <a:lnTo>
                      <a:pt x="11139" y="7720"/>
                    </a:lnTo>
                    <a:lnTo>
                      <a:pt x="11239" y="7460"/>
                    </a:lnTo>
                    <a:lnTo>
                      <a:pt x="11313" y="7187"/>
                    </a:lnTo>
                    <a:lnTo>
                      <a:pt x="11375" y="6902"/>
                    </a:lnTo>
                    <a:lnTo>
                      <a:pt x="11424" y="6617"/>
                    </a:lnTo>
                    <a:lnTo>
                      <a:pt x="11462" y="6332"/>
                    </a:lnTo>
                    <a:lnTo>
                      <a:pt x="11486" y="6047"/>
                    </a:lnTo>
                    <a:lnTo>
                      <a:pt x="11499" y="5750"/>
                    </a:lnTo>
                    <a:lnTo>
                      <a:pt x="11486" y="5453"/>
                    </a:lnTo>
                    <a:lnTo>
                      <a:pt x="11462" y="5168"/>
                    </a:lnTo>
                    <a:lnTo>
                      <a:pt x="11424" y="4870"/>
                    </a:lnTo>
                    <a:lnTo>
                      <a:pt x="11375" y="4598"/>
                    </a:lnTo>
                    <a:lnTo>
                      <a:pt x="11313" y="4313"/>
                    </a:lnTo>
                    <a:lnTo>
                      <a:pt x="11239" y="4040"/>
                    </a:lnTo>
                    <a:lnTo>
                      <a:pt x="11139" y="3780"/>
                    </a:lnTo>
                    <a:lnTo>
                      <a:pt x="11040" y="3520"/>
                    </a:lnTo>
                    <a:lnTo>
                      <a:pt x="10929" y="3260"/>
                    </a:lnTo>
                    <a:lnTo>
                      <a:pt x="10793" y="3012"/>
                    </a:lnTo>
                    <a:lnTo>
                      <a:pt x="10656" y="2776"/>
                    </a:lnTo>
                    <a:lnTo>
                      <a:pt x="10508" y="2541"/>
                    </a:lnTo>
                    <a:lnTo>
                      <a:pt x="10346" y="2318"/>
                    </a:lnTo>
                    <a:lnTo>
                      <a:pt x="10185" y="2095"/>
                    </a:lnTo>
                    <a:lnTo>
                      <a:pt x="10000" y="1884"/>
                    </a:lnTo>
                    <a:lnTo>
                      <a:pt x="9814" y="1686"/>
                    </a:lnTo>
                    <a:lnTo>
                      <a:pt x="9603" y="1500"/>
                    </a:lnTo>
                    <a:lnTo>
                      <a:pt x="9405" y="1314"/>
                    </a:lnTo>
                    <a:lnTo>
                      <a:pt x="9182" y="1153"/>
                    </a:lnTo>
                    <a:lnTo>
                      <a:pt x="8959" y="992"/>
                    </a:lnTo>
                    <a:lnTo>
                      <a:pt x="8723" y="843"/>
                    </a:lnTo>
                    <a:lnTo>
                      <a:pt x="8488" y="695"/>
                    </a:lnTo>
                    <a:lnTo>
                      <a:pt x="8240" y="571"/>
                    </a:lnTo>
                    <a:lnTo>
                      <a:pt x="7980" y="459"/>
                    </a:lnTo>
                    <a:lnTo>
                      <a:pt x="7720" y="348"/>
                    </a:lnTo>
                    <a:lnTo>
                      <a:pt x="7459" y="261"/>
                    </a:lnTo>
                    <a:lnTo>
                      <a:pt x="7187" y="187"/>
                    </a:lnTo>
                    <a:lnTo>
                      <a:pt x="6902" y="125"/>
                    </a:lnTo>
                    <a:lnTo>
                      <a:pt x="6617" y="75"/>
                    </a:lnTo>
                    <a:lnTo>
                      <a:pt x="6332" y="38"/>
                    </a:lnTo>
                    <a:lnTo>
                      <a:pt x="6047" y="13"/>
                    </a:lnTo>
                    <a:lnTo>
                      <a:pt x="5750"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35;p38">
                <a:extLst>
                  <a:ext uri="{FF2B5EF4-FFF2-40B4-BE49-F238E27FC236}">
                    <a16:creationId xmlns:a16="http://schemas.microsoft.com/office/drawing/2014/main" id="{905A1E1F-73C8-4B82-34C8-4204D00ADCE6}"/>
                  </a:ext>
                </a:extLst>
              </p:cNvPr>
              <p:cNvSpPr/>
              <p:nvPr/>
            </p:nvSpPr>
            <p:spPr>
              <a:xfrm>
                <a:off x="5907068" y="1766375"/>
                <a:ext cx="223828" cy="223594"/>
              </a:xfrm>
              <a:custGeom>
                <a:avLst/>
                <a:gdLst/>
                <a:ahLst/>
                <a:cxnLst/>
                <a:rect l="l" t="t" r="r" b="b"/>
                <a:pathLst>
                  <a:path w="11499" h="11487" extrusionOk="0">
                    <a:moveTo>
                      <a:pt x="5750" y="335"/>
                    </a:moveTo>
                    <a:lnTo>
                      <a:pt x="6022" y="348"/>
                    </a:lnTo>
                    <a:lnTo>
                      <a:pt x="6307" y="360"/>
                    </a:lnTo>
                    <a:lnTo>
                      <a:pt x="6567" y="397"/>
                    </a:lnTo>
                    <a:lnTo>
                      <a:pt x="6840" y="447"/>
                    </a:lnTo>
                    <a:lnTo>
                      <a:pt x="7100" y="509"/>
                    </a:lnTo>
                    <a:lnTo>
                      <a:pt x="7360" y="583"/>
                    </a:lnTo>
                    <a:lnTo>
                      <a:pt x="7608" y="670"/>
                    </a:lnTo>
                    <a:lnTo>
                      <a:pt x="7856" y="757"/>
                    </a:lnTo>
                    <a:lnTo>
                      <a:pt x="8091" y="868"/>
                    </a:lnTo>
                    <a:lnTo>
                      <a:pt x="8327" y="992"/>
                    </a:lnTo>
                    <a:lnTo>
                      <a:pt x="8550" y="1116"/>
                    </a:lnTo>
                    <a:lnTo>
                      <a:pt x="8773" y="1265"/>
                    </a:lnTo>
                    <a:lnTo>
                      <a:pt x="8984" y="1413"/>
                    </a:lnTo>
                    <a:lnTo>
                      <a:pt x="9194" y="1574"/>
                    </a:lnTo>
                    <a:lnTo>
                      <a:pt x="9392" y="1748"/>
                    </a:lnTo>
                    <a:lnTo>
                      <a:pt x="9578" y="1921"/>
                    </a:lnTo>
                    <a:lnTo>
                      <a:pt x="9752" y="2107"/>
                    </a:lnTo>
                    <a:lnTo>
                      <a:pt x="9925" y="2305"/>
                    </a:lnTo>
                    <a:lnTo>
                      <a:pt x="10086" y="2516"/>
                    </a:lnTo>
                    <a:lnTo>
                      <a:pt x="10235" y="2727"/>
                    </a:lnTo>
                    <a:lnTo>
                      <a:pt x="10384" y="2937"/>
                    </a:lnTo>
                    <a:lnTo>
                      <a:pt x="10508" y="3173"/>
                    </a:lnTo>
                    <a:lnTo>
                      <a:pt x="10631" y="3408"/>
                    </a:lnTo>
                    <a:lnTo>
                      <a:pt x="10743" y="3644"/>
                    </a:lnTo>
                    <a:lnTo>
                      <a:pt x="10830" y="3891"/>
                    </a:lnTo>
                    <a:lnTo>
                      <a:pt x="10916" y="4139"/>
                    </a:lnTo>
                    <a:lnTo>
                      <a:pt x="10991" y="4400"/>
                    </a:lnTo>
                    <a:lnTo>
                      <a:pt x="11053" y="4660"/>
                    </a:lnTo>
                    <a:lnTo>
                      <a:pt x="11102" y="4920"/>
                    </a:lnTo>
                    <a:lnTo>
                      <a:pt x="11139" y="5193"/>
                    </a:lnTo>
                    <a:lnTo>
                      <a:pt x="11152" y="5465"/>
                    </a:lnTo>
                    <a:lnTo>
                      <a:pt x="11164" y="5750"/>
                    </a:lnTo>
                    <a:lnTo>
                      <a:pt x="11152" y="6023"/>
                    </a:lnTo>
                    <a:lnTo>
                      <a:pt x="11139" y="6308"/>
                    </a:lnTo>
                    <a:lnTo>
                      <a:pt x="11102" y="6568"/>
                    </a:lnTo>
                    <a:lnTo>
                      <a:pt x="11053" y="6840"/>
                    </a:lnTo>
                    <a:lnTo>
                      <a:pt x="10991" y="7101"/>
                    </a:lnTo>
                    <a:lnTo>
                      <a:pt x="10916" y="7361"/>
                    </a:lnTo>
                    <a:lnTo>
                      <a:pt x="10830" y="7609"/>
                    </a:lnTo>
                    <a:lnTo>
                      <a:pt x="10743" y="7856"/>
                    </a:lnTo>
                    <a:lnTo>
                      <a:pt x="10631" y="8092"/>
                    </a:lnTo>
                    <a:lnTo>
                      <a:pt x="10508" y="8327"/>
                    </a:lnTo>
                    <a:lnTo>
                      <a:pt x="10384" y="8550"/>
                    </a:lnTo>
                    <a:lnTo>
                      <a:pt x="10235" y="8773"/>
                    </a:lnTo>
                    <a:lnTo>
                      <a:pt x="10086" y="8984"/>
                    </a:lnTo>
                    <a:lnTo>
                      <a:pt x="9925" y="9195"/>
                    </a:lnTo>
                    <a:lnTo>
                      <a:pt x="9752" y="9393"/>
                    </a:lnTo>
                    <a:lnTo>
                      <a:pt x="9578" y="9579"/>
                    </a:lnTo>
                    <a:lnTo>
                      <a:pt x="9392" y="9752"/>
                    </a:lnTo>
                    <a:lnTo>
                      <a:pt x="9194" y="9926"/>
                    </a:lnTo>
                    <a:lnTo>
                      <a:pt x="8984" y="10087"/>
                    </a:lnTo>
                    <a:lnTo>
                      <a:pt x="8773" y="10235"/>
                    </a:lnTo>
                    <a:lnTo>
                      <a:pt x="8550" y="10372"/>
                    </a:lnTo>
                    <a:lnTo>
                      <a:pt x="8327" y="10508"/>
                    </a:lnTo>
                    <a:lnTo>
                      <a:pt x="8091" y="10632"/>
                    </a:lnTo>
                    <a:lnTo>
                      <a:pt x="7856" y="10731"/>
                    </a:lnTo>
                    <a:lnTo>
                      <a:pt x="7608" y="10830"/>
                    </a:lnTo>
                    <a:lnTo>
                      <a:pt x="7360" y="10917"/>
                    </a:lnTo>
                    <a:lnTo>
                      <a:pt x="7100" y="10991"/>
                    </a:lnTo>
                    <a:lnTo>
                      <a:pt x="6840" y="11053"/>
                    </a:lnTo>
                    <a:lnTo>
                      <a:pt x="6567" y="11103"/>
                    </a:lnTo>
                    <a:lnTo>
                      <a:pt x="6307" y="11140"/>
                    </a:lnTo>
                    <a:lnTo>
                      <a:pt x="6022" y="11152"/>
                    </a:lnTo>
                    <a:lnTo>
                      <a:pt x="5750" y="11165"/>
                    </a:lnTo>
                    <a:lnTo>
                      <a:pt x="5477" y="11152"/>
                    </a:lnTo>
                    <a:lnTo>
                      <a:pt x="5192" y="11140"/>
                    </a:lnTo>
                    <a:lnTo>
                      <a:pt x="4932" y="11103"/>
                    </a:lnTo>
                    <a:lnTo>
                      <a:pt x="4659" y="11053"/>
                    </a:lnTo>
                    <a:lnTo>
                      <a:pt x="4399" y="10991"/>
                    </a:lnTo>
                    <a:lnTo>
                      <a:pt x="4139" y="10917"/>
                    </a:lnTo>
                    <a:lnTo>
                      <a:pt x="3891" y="10830"/>
                    </a:lnTo>
                    <a:lnTo>
                      <a:pt x="3643" y="10731"/>
                    </a:lnTo>
                    <a:lnTo>
                      <a:pt x="3408" y="10632"/>
                    </a:lnTo>
                    <a:lnTo>
                      <a:pt x="3172" y="10508"/>
                    </a:lnTo>
                    <a:lnTo>
                      <a:pt x="2949" y="10372"/>
                    </a:lnTo>
                    <a:lnTo>
                      <a:pt x="2726" y="10235"/>
                    </a:lnTo>
                    <a:lnTo>
                      <a:pt x="2516" y="10087"/>
                    </a:lnTo>
                    <a:lnTo>
                      <a:pt x="2305" y="9926"/>
                    </a:lnTo>
                    <a:lnTo>
                      <a:pt x="2107" y="9752"/>
                    </a:lnTo>
                    <a:lnTo>
                      <a:pt x="1921" y="9579"/>
                    </a:lnTo>
                    <a:lnTo>
                      <a:pt x="1747" y="9393"/>
                    </a:lnTo>
                    <a:lnTo>
                      <a:pt x="1574" y="9195"/>
                    </a:lnTo>
                    <a:lnTo>
                      <a:pt x="1413" y="8984"/>
                    </a:lnTo>
                    <a:lnTo>
                      <a:pt x="1264" y="8773"/>
                    </a:lnTo>
                    <a:lnTo>
                      <a:pt x="1116" y="8550"/>
                    </a:lnTo>
                    <a:lnTo>
                      <a:pt x="992" y="8327"/>
                    </a:lnTo>
                    <a:lnTo>
                      <a:pt x="868" y="8092"/>
                    </a:lnTo>
                    <a:lnTo>
                      <a:pt x="756" y="7856"/>
                    </a:lnTo>
                    <a:lnTo>
                      <a:pt x="669" y="7609"/>
                    </a:lnTo>
                    <a:lnTo>
                      <a:pt x="583" y="7361"/>
                    </a:lnTo>
                    <a:lnTo>
                      <a:pt x="508" y="7101"/>
                    </a:lnTo>
                    <a:lnTo>
                      <a:pt x="446" y="6840"/>
                    </a:lnTo>
                    <a:lnTo>
                      <a:pt x="397" y="6568"/>
                    </a:lnTo>
                    <a:lnTo>
                      <a:pt x="360" y="6308"/>
                    </a:lnTo>
                    <a:lnTo>
                      <a:pt x="347" y="6023"/>
                    </a:lnTo>
                    <a:lnTo>
                      <a:pt x="335" y="5750"/>
                    </a:lnTo>
                    <a:lnTo>
                      <a:pt x="347" y="5465"/>
                    </a:lnTo>
                    <a:lnTo>
                      <a:pt x="360" y="5193"/>
                    </a:lnTo>
                    <a:lnTo>
                      <a:pt x="397" y="4920"/>
                    </a:lnTo>
                    <a:lnTo>
                      <a:pt x="446" y="4660"/>
                    </a:lnTo>
                    <a:lnTo>
                      <a:pt x="508" y="4400"/>
                    </a:lnTo>
                    <a:lnTo>
                      <a:pt x="583" y="4139"/>
                    </a:lnTo>
                    <a:lnTo>
                      <a:pt x="669" y="3891"/>
                    </a:lnTo>
                    <a:lnTo>
                      <a:pt x="756" y="3644"/>
                    </a:lnTo>
                    <a:lnTo>
                      <a:pt x="868" y="3408"/>
                    </a:lnTo>
                    <a:lnTo>
                      <a:pt x="992" y="3173"/>
                    </a:lnTo>
                    <a:lnTo>
                      <a:pt x="1116" y="2937"/>
                    </a:lnTo>
                    <a:lnTo>
                      <a:pt x="1264" y="2727"/>
                    </a:lnTo>
                    <a:lnTo>
                      <a:pt x="1413" y="2516"/>
                    </a:lnTo>
                    <a:lnTo>
                      <a:pt x="1574" y="2305"/>
                    </a:lnTo>
                    <a:lnTo>
                      <a:pt x="1747" y="2107"/>
                    </a:lnTo>
                    <a:lnTo>
                      <a:pt x="1921" y="1921"/>
                    </a:lnTo>
                    <a:lnTo>
                      <a:pt x="2107" y="1748"/>
                    </a:lnTo>
                    <a:lnTo>
                      <a:pt x="2305" y="1574"/>
                    </a:lnTo>
                    <a:lnTo>
                      <a:pt x="2516" y="1413"/>
                    </a:lnTo>
                    <a:lnTo>
                      <a:pt x="2726" y="1265"/>
                    </a:lnTo>
                    <a:lnTo>
                      <a:pt x="2949" y="1116"/>
                    </a:lnTo>
                    <a:lnTo>
                      <a:pt x="3172" y="992"/>
                    </a:lnTo>
                    <a:lnTo>
                      <a:pt x="3408" y="868"/>
                    </a:lnTo>
                    <a:lnTo>
                      <a:pt x="3643" y="757"/>
                    </a:lnTo>
                    <a:lnTo>
                      <a:pt x="3891" y="670"/>
                    </a:lnTo>
                    <a:lnTo>
                      <a:pt x="4139" y="583"/>
                    </a:lnTo>
                    <a:lnTo>
                      <a:pt x="4399" y="509"/>
                    </a:lnTo>
                    <a:lnTo>
                      <a:pt x="4659" y="447"/>
                    </a:lnTo>
                    <a:lnTo>
                      <a:pt x="4932" y="397"/>
                    </a:lnTo>
                    <a:lnTo>
                      <a:pt x="5192" y="360"/>
                    </a:lnTo>
                    <a:lnTo>
                      <a:pt x="5477" y="348"/>
                    </a:lnTo>
                    <a:lnTo>
                      <a:pt x="5750" y="335"/>
                    </a:lnTo>
                    <a:close/>
                    <a:moveTo>
                      <a:pt x="5750" y="1"/>
                    </a:moveTo>
                    <a:lnTo>
                      <a:pt x="5452" y="13"/>
                    </a:lnTo>
                    <a:lnTo>
                      <a:pt x="5167" y="38"/>
                    </a:lnTo>
                    <a:lnTo>
                      <a:pt x="4870" y="75"/>
                    </a:lnTo>
                    <a:lnTo>
                      <a:pt x="4597" y="125"/>
                    </a:lnTo>
                    <a:lnTo>
                      <a:pt x="4312" y="187"/>
                    </a:lnTo>
                    <a:lnTo>
                      <a:pt x="4040" y="261"/>
                    </a:lnTo>
                    <a:lnTo>
                      <a:pt x="3779" y="348"/>
                    </a:lnTo>
                    <a:lnTo>
                      <a:pt x="3519" y="459"/>
                    </a:lnTo>
                    <a:lnTo>
                      <a:pt x="3259" y="571"/>
                    </a:lnTo>
                    <a:lnTo>
                      <a:pt x="3011" y="695"/>
                    </a:lnTo>
                    <a:lnTo>
                      <a:pt x="2776" y="843"/>
                    </a:lnTo>
                    <a:lnTo>
                      <a:pt x="2540" y="992"/>
                    </a:lnTo>
                    <a:lnTo>
                      <a:pt x="2317" y="1153"/>
                    </a:lnTo>
                    <a:lnTo>
                      <a:pt x="2094" y="1314"/>
                    </a:lnTo>
                    <a:lnTo>
                      <a:pt x="1884" y="1500"/>
                    </a:lnTo>
                    <a:lnTo>
                      <a:pt x="1685" y="1686"/>
                    </a:lnTo>
                    <a:lnTo>
                      <a:pt x="1500" y="1884"/>
                    </a:lnTo>
                    <a:lnTo>
                      <a:pt x="1314" y="2095"/>
                    </a:lnTo>
                    <a:lnTo>
                      <a:pt x="1153" y="2318"/>
                    </a:lnTo>
                    <a:lnTo>
                      <a:pt x="992" y="2541"/>
                    </a:lnTo>
                    <a:lnTo>
                      <a:pt x="843" y="2776"/>
                    </a:lnTo>
                    <a:lnTo>
                      <a:pt x="694" y="3012"/>
                    </a:lnTo>
                    <a:lnTo>
                      <a:pt x="570" y="3260"/>
                    </a:lnTo>
                    <a:lnTo>
                      <a:pt x="459" y="3520"/>
                    </a:lnTo>
                    <a:lnTo>
                      <a:pt x="360" y="3780"/>
                    </a:lnTo>
                    <a:lnTo>
                      <a:pt x="261" y="4040"/>
                    </a:lnTo>
                    <a:lnTo>
                      <a:pt x="186" y="4313"/>
                    </a:lnTo>
                    <a:lnTo>
                      <a:pt x="124" y="4598"/>
                    </a:lnTo>
                    <a:lnTo>
                      <a:pt x="75" y="4870"/>
                    </a:lnTo>
                    <a:lnTo>
                      <a:pt x="38" y="5168"/>
                    </a:lnTo>
                    <a:lnTo>
                      <a:pt x="13" y="5453"/>
                    </a:lnTo>
                    <a:lnTo>
                      <a:pt x="0" y="5750"/>
                    </a:lnTo>
                    <a:lnTo>
                      <a:pt x="13" y="6047"/>
                    </a:lnTo>
                    <a:lnTo>
                      <a:pt x="38" y="6332"/>
                    </a:lnTo>
                    <a:lnTo>
                      <a:pt x="75" y="6617"/>
                    </a:lnTo>
                    <a:lnTo>
                      <a:pt x="124" y="6902"/>
                    </a:lnTo>
                    <a:lnTo>
                      <a:pt x="186" y="7187"/>
                    </a:lnTo>
                    <a:lnTo>
                      <a:pt x="261" y="7460"/>
                    </a:lnTo>
                    <a:lnTo>
                      <a:pt x="360" y="7720"/>
                    </a:lnTo>
                    <a:lnTo>
                      <a:pt x="459" y="7980"/>
                    </a:lnTo>
                    <a:lnTo>
                      <a:pt x="570" y="8241"/>
                    </a:lnTo>
                    <a:lnTo>
                      <a:pt x="694" y="8488"/>
                    </a:lnTo>
                    <a:lnTo>
                      <a:pt x="843" y="8724"/>
                    </a:lnTo>
                    <a:lnTo>
                      <a:pt x="992" y="8959"/>
                    </a:lnTo>
                    <a:lnTo>
                      <a:pt x="1153" y="9182"/>
                    </a:lnTo>
                    <a:lnTo>
                      <a:pt x="1314" y="9405"/>
                    </a:lnTo>
                    <a:lnTo>
                      <a:pt x="1500" y="9604"/>
                    </a:lnTo>
                    <a:lnTo>
                      <a:pt x="1685" y="9814"/>
                    </a:lnTo>
                    <a:lnTo>
                      <a:pt x="1884" y="10000"/>
                    </a:lnTo>
                    <a:lnTo>
                      <a:pt x="2094" y="10174"/>
                    </a:lnTo>
                    <a:lnTo>
                      <a:pt x="2317" y="10347"/>
                    </a:lnTo>
                    <a:lnTo>
                      <a:pt x="2540" y="10508"/>
                    </a:lnTo>
                    <a:lnTo>
                      <a:pt x="2776" y="10657"/>
                    </a:lnTo>
                    <a:lnTo>
                      <a:pt x="3011" y="10793"/>
                    </a:lnTo>
                    <a:lnTo>
                      <a:pt x="3259" y="10929"/>
                    </a:lnTo>
                    <a:lnTo>
                      <a:pt x="3519" y="11041"/>
                    </a:lnTo>
                    <a:lnTo>
                      <a:pt x="3779" y="11140"/>
                    </a:lnTo>
                    <a:lnTo>
                      <a:pt x="4040" y="11239"/>
                    </a:lnTo>
                    <a:lnTo>
                      <a:pt x="4312" y="11313"/>
                    </a:lnTo>
                    <a:lnTo>
                      <a:pt x="4597" y="11375"/>
                    </a:lnTo>
                    <a:lnTo>
                      <a:pt x="4870" y="11425"/>
                    </a:lnTo>
                    <a:lnTo>
                      <a:pt x="5167" y="11462"/>
                    </a:lnTo>
                    <a:lnTo>
                      <a:pt x="5452" y="11487"/>
                    </a:lnTo>
                    <a:lnTo>
                      <a:pt x="6047" y="11487"/>
                    </a:lnTo>
                    <a:lnTo>
                      <a:pt x="6332" y="11462"/>
                    </a:lnTo>
                    <a:lnTo>
                      <a:pt x="6617" y="11425"/>
                    </a:lnTo>
                    <a:lnTo>
                      <a:pt x="6902" y="11375"/>
                    </a:lnTo>
                    <a:lnTo>
                      <a:pt x="7187" y="11313"/>
                    </a:lnTo>
                    <a:lnTo>
                      <a:pt x="7459" y="11239"/>
                    </a:lnTo>
                    <a:lnTo>
                      <a:pt x="7720" y="11140"/>
                    </a:lnTo>
                    <a:lnTo>
                      <a:pt x="7980" y="11041"/>
                    </a:lnTo>
                    <a:lnTo>
                      <a:pt x="8240" y="10929"/>
                    </a:lnTo>
                    <a:lnTo>
                      <a:pt x="8488" y="10793"/>
                    </a:lnTo>
                    <a:lnTo>
                      <a:pt x="8723" y="10657"/>
                    </a:lnTo>
                    <a:lnTo>
                      <a:pt x="8959" y="10508"/>
                    </a:lnTo>
                    <a:lnTo>
                      <a:pt x="9182" y="10347"/>
                    </a:lnTo>
                    <a:lnTo>
                      <a:pt x="9405" y="10174"/>
                    </a:lnTo>
                    <a:lnTo>
                      <a:pt x="9603" y="10000"/>
                    </a:lnTo>
                    <a:lnTo>
                      <a:pt x="9814" y="9814"/>
                    </a:lnTo>
                    <a:lnTo>
                      <a:pt x="10000" y="9604"/>
                    </a:lnTo>
                    <a:lnTo>
                      <a:pt x="10185" y="9405"/>
                    </a:lnTo>
                    <a:lnTo>
                      <a:pt x="10346" y="9182"/>
                    </a:lnTo>
                    <a:lnTo>
                      <a:pt x="10508" y="8959"/>
                    </a:lnTo>
                    <a:lnTo>
                      <a:pt x="10656" y="8724"/>
                    </a:lnTo>
                    <a:lnTo>
                      <a:pt x="10805" y="8488"/>
                    </a:lnTo>
                    <a:lnTo>
                      <a:pt x="10929" y="8241"/>
                    </a:lnTo>
                    <a:lnTo>
                      <a:pt x="11040" y="7980"/>
                    </a:lnTo>
                    <a:lnTo>
                      <a:pt x="11139" y="7720"/>
                    </a:lnTo>
                    <a:lnTo>
                      <a:pt x="11239" y="7460"/>
                    </a:lnTo>
                    <a:lnTo>
                      <a:pt x="11313" y="7187"/>
                    </a:lnTo>
                    <a:lnTo>
                      <a:pt x="11375" y="6902"/>
                    </a:lnTo>
                    <a:lnTo>
                      <a:pt x="11424" y="6617"/>
                    </a:lnTo>
                    <a:lnTo>
                      <a:pt x="11462" y="6332"/>
                    </a:lnTo>
                    <a:lnTo>
                      <a:pt x="11486" y="6047"/>
                    </a:lnTo>
                    <a:lnTo>
                      <a:pt x="11499" y="5750"/>
                    </a:lnTo>
                    <a:lnTo>
                      <a:pt x="11486" y="5453"/>
                    </a:lnTo>
                    <a:lnTo>
                      <a:pt x="11462" y="5168"/>
                    </a:lnTo>
                    <a:lnTo>
                      <a:pt x="11424" y="4870"/>
                    </a:lnTo>
                    <a:lnTo>
                      <a:pt x="11375" y="4598"/>
                    </a:lnTo>
                    <a:lnTo>
                      <a:pt x="11313" y="4313"/>
                    </a:lnTo>
                    <a:lnTo>
                      <a:pt x="11239" y="4040"/>
                    </a:lnTo>
                    <a:lnTo>
                      <a:pt x="11139" y="3780"/>
                    </a:lnTo>
                    <a:lnTo>
                      <a:pt x="11040" y="3520"/>
                    </a:lnTo>
                    <a:lnTo>
                      <a:pt x="10929" y="3260"/>
                    </a:lnTo>
                    <a:lnTo>
                      <a:pt x="10805" y="3012"/>
                    </a:lnTo>
                    <a:lnTo>
                      <a:pt x="10656" y="2776"/>
                    </a:lnTo>
                    <a:lnTo>
                      <a:pt x="10508" y="2541"/>
                    </a:lnTo>
                    <a:lnTo>
                      <a:pt x="10346" y="2318"/>
                    </a:lnTo>
                    <a:lnTo>
                      <a:pt x="10185" y="2095"/>
                    </a:lnTo>
                    <a:lnTo>
                      <a:pt x="10000" y="1884"/>
                    </a:lnTo>
                    <a:lnTo>
                      <a:pt x="9814" y="1686"/>
                    </a:lnTo>
                    <a:lnTo>
                      <a:pt x="9603" y="1500"/>
                    </a:lnTo>
                    <a:lnTo>
                      <a:pt x="9405" y="1314"/>
                    </a:lnTo>
                    <a:lnTo>
                      <a:pt x="9182" y="1153"/>
                    </a:lnTo>
                    <a:lnTo>
                      <a:pt x="8959" y="992"/>
                    </a:lnTo>
                    <a:lnTo>
                      <a:pt x="8723" y="843"/>
                    </a:lnTo>
                    <a:lnTo>
                      <a:pt x="8488" y="695"/>
                    </a:lnTo>
                    <a:lnTo>
                      <a:pt x="8240" y="571"/>
                    </a:lnTo>
                    <a:lnTo>
                      <a:pt x="7980" y="459"/>
                    </a:lnTo>
                    <a:lnTo>
                      <a:pt x="7720" y="348"/>
                    </a:lnTo>
                    <a:lnTo>
                      <a:pt x="7459" y="261"/>
                    </a:lnTo>
                    <a:lnTo>
                      <a:pt x="7187" y="187"/>
                    </a:lnTo>
                    <a:lnTo>
                      <a:pt x="6902" y="125"/>
                    </a:lnTo>
                    <a:lnTo>
                      <a:pt x="6617" y="75"/>
                    </a:lnTo>
                    <a:lnTo>
                      <a:pt x="6332" y="38"/>
                    </a:lnTo>
                    <a:lnTo>
                      <a:pt x="6047" y="13"/>
                    </a:lnTo>
                    <a:lnTo>
                      <a:pt x="5750"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36;p38">
                <a:extLst>
                  <a:ext uri="{FF2B5EF4-FFF2-40B4-BE49-F238E27FC236}">
                    <a16:creationId xmlns:a16="http://schemas.microsoft.com/office/drawing/2014/main" id="{9F306D89-8C56-7D30-29E8-28A18652FD50}"/>
                  </a:ext>
                </a:extLst>
              </p:cNvPr>
              <p:cNvSpPr/>
              <p:nvPr/>
            </p:nvSpPr>
            <p:spPr>
              <a:xfrm>
                <a:off x="5817351" y="1885291"/>
                <a:ext cx="94561" cy="6521"/>
              </a:xfrm>
              <a:custGeom>
                <a:avLst/>
                <a:gdLst/>
                <a:ahLst/>
                <a:cxnLst/>
                <a:rect l="l" t="t" r="r" b="b"/>
                <a:pathLst>
                  <a:path w="4858" h="335" extrusionOk="0">
                    <a:moveTo>
                      <a:pt x="0" y="0"/>
                    </a:moveTo>
                    <a:lnTo>
                      <a:pt x="0" y="335"/>
                    </a:lnTo>
                    <a:lnTo>
                      <a:pt x="4857" y="335"/>
                    </a:lnTo>
                    <a:lnTo>
                      <a:pt x="4857"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37;p38">
                <a:extLst>
                  <a:ext uri="{FF2B5EF4-FFF2-40B4-BE49-F238E27FC236}">
                    <a16:creationId xmlns:a16="http://schemas.microsoft.com/office/drawing/2014/main" id="{50567BDD-1A68-B1BC-E0E2-EB46C91429CA}"/>
                  </a:ext>
                </a:extLst>
              </p:cNvPr>
              <p:cNvSpPr/>
              <p:nvPr/>
            </p:nvSpPr>
            <p:spPr>
              <a:xfrm>
                <a:off x="6124381" y="1821619"/>
                <a:ext cx="55008" cy="59835"/>
              </a:xfrm>
              <a:custGeom>
                <a:avLst/>
                <a:gdLst/>
                <a:ahLst/>
                <a:cxnLst/>
                <a:rect l="l" t="t" r="r" b="b"/>
                <a:pathLst>
                  <a:path w="2826" h="3074" extrusionOk="0">
                    <a:moveTo>
                      <a:pt x="2652" y="0"/>
                    </a:moveTo>
                    <a:lnTo>
                      <a:pt x="2590" y="13"/>
                    </a:lnTo>
                    <a:lnTo>
                      <a:pt x="2540" y="50"/>
                    </a:lnTo>
                    <a:lnTo>
                      <a:pt x="37" y="2801"/>
                    </a:lnTo>
                    <a:lnTo>
                      <a:pt x="13" y="2850"/>
                    </a:lnTo>
                    <a:lnTo>
                      <a:pt x="0" y="2924"/>
                    </a:lnTo>
                    <a:lnTo>
                      <a:pt x="13" y="2974"/>
                    </a:lnTo>
                    <a:lnTo>
                      <a:pt x="50" y="3036"/>
                    </a:lnTo>
                    <a:lnTo>
                      <a:pt x="99" y="3061"/>
                    </a:lnTo>
                    <a:lnTo>
                      <a:pt x="161" y="3073"/>
                    </a:lnTo>
                    <a:lnTo>
                      <a:pt x="236" y="3061"/>
                    </a:lnTo>
                    <a:lnTo>
                      <a:pt x="260" y="3048"/>
                    </a:lnTo>
                    <a:lnTo>
                      <a:pt x="285" y="3024"/>
                    </a:lnTo>
                    <a:lnTo>
                      <a:pt x="2788" y="273"/>
                    </a:lnTo>
                    <a:lnTo>
                      <a:pt x="2825" y="211"/>
                    </a:lnTo>
                    <a:lnTo>
                      <a:pt x="2825" y="149"/>
                    </a:lnTo>
                    <a:lnTo>
                      <a:pt x="2813" y="87"/>
                    </a:lnTo>
                    <a:lnTo>
                      <a:pt x="2776" y="37"/>
                    </a:lnTo>
                    <a:lnTo>
                      <a:pt x="2714"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38;p38">
                <a:extLst>
                  <a:ext uri="{FF2B5EF4-FFF2-40B4-BE49-F238E27FC236}">
                    <a16:creationId xmlns:a16="http://schemas.microsoft.com/office/drawing/2014/main" id="{8B9CE436-8F6E-1F02-962C-4B0FFEF38CD2}"/>
                  </a:ext>
                </a:extLst>
              </p:cNvPr>
              <p:cNvSpPr/>
              <p:nvPr/>
            </p:nvSpPr>
            <p:spPr>
              <a:xfrm>
                <a:off x="5546975" y="1821132"/>
                <a:ext cx="54755" cy="56935"/>
              </a:xfrm>
              <a:custGeom>
                <a:avLst/>
                <a:gdLst/>
                <a:ahLst/>
                <a:cxnLst/>
                <a:rect l="l" t="t" r="r" b="b"/>
                <a:pathLst>
                  <a:path w="2813" h="2925" extrusionOk="0">
                    <a:moveTo>
                      <a:pt x="174" y="1"/>
                    </a:moveTo>
                    <a:lnTo>
                      <a:pt x="112" y="13"/>
                    </a:lnTo>
                    <a:lnTo>
                      <a:pt x="50" y="50"/>
                    </a:lnTo>
                    <a:lnTo>
                      <a:pt x="13" y="100"/>
                    </a:lnTo>
                    <a:lnTo>
                      <a:pt x="0" y="162"/>
                    </a:lnTo>
                    <a:lnTo>
                      <a:pt x="13" y="224"/>
                    </a:lnTo>
                    <a:lnTo>
                      <a:pt x="50" y="285"/>
                    </a:lnTo>
                    <a:lnTo>
                      <a:pt x="2528" y="2875"/>
                    </a:lnTo>
                    <a:lnTo>
                      <a:pt x="2590" y="2912"/>
                    </a:lnTo>
                    <a:lnTo>
                      <a:pt x="2652" y="2925"/>
                    </a:lnTo>
                    <a:lnTo>
                      <a:pt x="2714" y="2925"/>
                    </a:lnTo>
                    <a:lnTo>
                      <a:pt x="2763" y="2888"/>
                    </a:lnTo>
                    <a:lnTo>
                      <a:pt x="2801" y="2826"/>
                    </a:lnTo>
                    <a:lnTo>
                      <a:pt x="2813" y="2764"/>
                    </a:lnTo>
                    <a:lnTo>
                      <a:pt x="2801" y="2702"/>
                    </a:lnTo>
                    <a:lnTo>
                      <a:pt x="2763" y="2652"/>
                    </a:lnTo>
                    <a:lnTo>
                      <a:pt x="285" y="50"/>
                    </a:lnTo>
                    <a:lnTo>
                      <a:pt x="236" y="13"/>
                    </a:lnTo>
                    <a:lnTo>
                      <a:pt x="174" y="1"/>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39;p38">
                <a:extLst>
                  <a:ext uri="{FF2B5EF4-FFF2-40B4-BE49-F238E27FC236}">
                    <a16:creationId xmlns:a16="http://schemas.microsoft.com/office/drawing/2014/main" id="{BDF881FF-1516-7524-4A5D-185846707666}"/>
                  </a:ext>
                </a:extLst>
              </p:cNvPr>
              <p:cNvSpPr/>
              <p:nvPr/>
            </p:nvSpPr>
            <p:spPr>
              <a:xfrm>
                <a:off x="5806256" y="1725867"/>
                <a:ext cx="165472" cy="16662"/>
              </a:xfrm>
              <a:custGeom>
                <a:avLst/>
                <a:gdLst/>
                <a:ahLst/>
                <a:cxnLst/>
                <a:rect l="l" t="t" r="r" b="b"/>
                <a:pathLst>
                  <a:path w="8501" h="856" extrusionOk="0">
                    <a:moveTo>
                      <a:pt x="2131" y="0"/>
                    </a:moveTo>
                    <a:lnTo>
                      <a:pt x="1859" y="13"/>
                    </a:lnTo>
                    <a:lnTo>
                      <a:pt x="1549" y="37"/>
                    </a:lnTo>
                    <a:lnTo>
                      <a:pt x="1252" y="75"/>
                    </a:lnTo>
                    <a:lnTo>
                      <a:pt x="954" y="137"/>
                    </a:lnTo>
                    <a:lnTo>
                      <a:pt x="805" y="174"/>
                    </a:lnTo>
                    <a:lnTo>
                      <a:pt x="657" y="223"/>
                    </a:lnTo>
                    <a:lnTo>
                      <a:pt x="508" y="285"/>
                    </a:lnTo>
                    <a:lnTo>
                      <a:pt x="285" y="384"/>
                    </a:lnTo>
                    <a:lnTo>
                      <a:pt x="174" y="446"/>
                    </a:lnTo>
                    <a:lnTo>
                      <a:pt x="87" y="508"/>
                    </a:lnTo>
                    <a:lnTo>
                      <a:pt x="25" y="570"/>
                    </a:lnTo>
                    <a:lnTo>
                      <a:pt x="0" y="595"/>
                    </a:lnTo>
                    <a:lnTo>
                      <a:pt x="0" y="632"/>
                    </a:lnTo>
                    <a:lnTo>
                      <a:pt x="12" y="669"/>
                    </a:lnTo>
                    <a:lnTo>
                      <a:pt x="37" y="706"/>
                    </a:lnTo>
                    <a:lnTo>
                      <a:pt x="87" y="719"/>
                    </a:lnTo>
                    <a:lnTo>
                      <a:pt x="136" y="719"/>
                    </a:lnTo>
                    <a:lnTo>
                      <a:pt x="260" y="706"/>
                    </a:lnTo>
                    <a:lnTo>
                      <a:pt x="397" y="682"/>
                    </a:lnTo>
                    <a:lnTo>
                      <a:pt x="570" y="620"/>
                    </a:lnTo>
                    <a:lnTo>
                      <a:pt x="867" y="558"/>
                    </a:lnTo>
                    <a:lnTo>
                      <a:pt x="1165" y="508"/>
                    </a:lnTo>
                    <a:lnTo>
                      <a:pt x="1475" y="483"/>
                    </a:lnTo>
                    <a:lnTo>
                      <a:pt x="2082" y="483"/>
                    </a:lnTo>
                    <a:lnTo>
                      <a:pt x="2379" y="496"/>
                    </a:lnTo>
                    <a:lnTo>
                      <a:pt x="3023" y="545"/>
                    </a:lnTo>
                    <a:lnTo>
                      <a:pt x="3668" y="595"/>
                    </a:lnTo>
                    <a:lnTo>
                      <a:pt x="4956" y="706"/>
                    </a:lnTo>
                    <a:lnTo>
                      <a:pt x="5613" y="768"/>
                    </a:lnTo>
                    <a:lnTo>
                      <a:pt x="6257" y="806"/>
                    </a:lnTo>
                    <a:lnTo>
                      <a:pt x="6902" y="843"/>
                    </a:lnTo>
                    <a:lnTo>
                      <a:pt x="7546" y="855"/>
                    </a:lnTo>
                    <a:lnTo>
                      <a:pt x="7918" y="843"/>
                    </a:lnTo>
                    <a:lnTo>
                      <a:pt x="8302" y="830"/>
                    </a:lnTo>
                    <a:lnTo>
                      <a:pt x="8351" y="830"/>
                    </a:lnTo>
                    <a:lnTo>
                      <a:pt x="8401" y="818"/>
                    </a:lnTo>
                    <a:lnTo>
                      <a:pt x="8450" y="793"/>
                    </a:lnTo>
                    <a:lnTo>
                      <a:pt x="8488" y="756"/>
                    </a:lnTo>
                    <a:lnTo>
                      <a:pt x="8488" y="731"/>
                    </a:lnTo>
                    <a:lnTo>
                      <a:pt x="8500" y="706"/>
                    </a:lnTo>
                    <a:lnTo>
                      <a:pt x="8475" y="645"/>
                    </a:lnTo>
                    <a:lnTo>
                      <a:pt x="8450" y="595"/>
                    </a:lnTo>
                    <a:lnTo>
                      <a:pt x="8401" y="545"/>
                    </a:lnTo>
                    <a:lnTo>
                      <a:pt x="8302" y="483"/>
                    </a:lnTo>
                    <a:lnTo>
                      <a:pt x="8203" y="422"/>
                    </a:lnTo>
                    <a:lnTo>
                      <a:pt x="8091" y="384"/>
                    </a:lnTo>
                    <a:lnTo>
                      <a:pt x="7980" y="360"/>
                    </a:lnTo>
                    <a:lnTo>
                      <a:pt x="7757" y="322"/>
                    </a:lnTo>
                    <a:lnTo>
                      <a:pt x="7521" y="298"/>
                    </a:lnTo>
                    <a:lnTo>
                      <a:pt x="4015" y="75"/>
                    </a:lnTo>
                    <a:lnTo>
                      <a:pt x="3209" y="25"/>
                    </a:lnTo>
                    <a:lnTo>
                      <a:pt x="2813" y="0"/>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40;p38">
                <a:extLst>
                  <a:ext uri="{FF2B5EF4-FFF2-40B4-BE49-F238E27FC236}">
                    <a16:creationId xmlns:a16="http://schemas.microsoft.com/office/drawing/2014/main" id="{44F7FE8F-068C-1D9C-2E18-CAF424A2620C}"/>
                  </a:ext>
                </a:extLst>
              </p:cNvPr>
              <p:cNvSpPr/>
              <p:nvPr/>
            </p:nvSpPr>
            <p:spPr>
              <a:xfrm>
                <a:off x="5806256" y="1725867"/>
                <a:ext cx="165472" cy="16662"/>
              </a:xfrm>
              <a:custGeom>
                <a:avLst/>
                <a:gdLst/>
                <a:ahLst/>
                <a:cxnLst/>
                <a:rect l="l" t="t" r="r" b="b"/>
                <a:pathLst>
                  <a:path w="8501" h="856" fill="none" extrusionOk="0">
                    <a:moveTo>
                      <a:pt x="2404" y="0"/>
                    </a:moveTo>
                    <a:lnTo>
                      <a:pt x="2404" y="0"/>
                    </a:lnTo>
                    <a:lnTo>
                      <a:pt x="2131" y="0"/>
                    </a:lnTo>
                    <a:lnTo>
                      <a:pt x="1859" y="13"/>
                    </a:lnTo>
                    <a:lnTo>
                      <a:pt x="1859" y="13"/>
                    </a:lnTo>
                    <a:lnTo>
                      <a:pt x="1549" y="37"/>
                    </a:lnTo>
                    <a:lnTo>
                      <a:pt x="1252" y="75"/>
                    </a:lnTo>
                    <a:lnTo>
                      <a:pt x="954" y="137"/>
                    </a:lnTo>
                    <a:lnTo>
                      <a:pt x="805" y="174"/>
                    </a:lnTo>
                    <a:lnTo>
                      <a:pt x="657" y="223"/>
                    </a:lnTo>
                    <a:lnTo>
                      <a:pt x="657" y="223"/>
                    </a:lnTo>
                    <a:lnTo>
                      <a:pt x="508" y="285"/>
                    </a:lnTo>
                    <a:lnTo>
                      <a:pt x="285" y="384"/>
                    </a:lnTo>
                    <a:lnTo>
                      <a:pt x="174" y="446"/>
                    </a:lnTo>
                    <a:lnTo>
                      <a:pt x="87" y="508"/>
                    </a:lnTo>
                    <a:lnTo>
                      <a:pt x="25" y="570"/>
                    </a:lnTo>
                    <a:lnTo>
                      <a:pt x="0" y="595"/>
                    </a:lnTo>
                    <a:lnTo>
                      <a:pt x="0" y="632"/>
                    </a:lnTo>
                    <a:lnTo>
                      <a:pt x="0" y="632"/>
                    </a:lnTo>
                    <a:lnTo>
                      <a:pt x="12" y="669"/>
                    </a:lnTo>
                    <a:lnTo>
                      <a:pt x="37" y="706"/>
                    </a:lnTo>
                    <a:lnTo>
                      <a:pt x="87" y="719"/>
                    </a:lnTo>
                    <a:lnTo>
                      <a:pt x="136" y="719"/>
                    </a:lnTo>
                    <a:lnTo>
                      <a:pt x="136" y="719"/>
                    </a:lnTo>
                    <a:lnTo>
                      <a:pt x="260" y="706"/>
                    </a:lnTo>
                    <a:lnTo>
                      <a:pt x="397" y="682"/>
                    </a:lnTo>
                    <a:lnTo>
                      <a:pt x="570" y="620"/>
                    </a:lnTo>
                    <a:lnTo>
                      <a:pt x="570" y="620"/>
                    </a:lnTo>
                    <a:lnTo>
                      <a:pt x="867" y="558"/>
                    </a:lnTo>
                    <a:lnTo>
                      <a:pt x="1165" y="508"/>
                    </a:lnTo>
                    <a:lnTo>
                      <a:pt x="1475" y="483"/>
                    </a:lnTo>
                    <a:lnTo>
                      <a:pt x="1772" y="483"/>
                    </a:lnTo>
                    <a:lnTo>
                      <a:pt x="1772" y="483"/>
                    </a:lnTo>
                    <a:lnTo>
                      <a:pt x="2082" y="483"/>
                    </a:lnTo>
                    <a:lnTo>
                      <a:pt x="2379" y="496"/>
                    </a:lnTo>
                    <a:lnTo>
                      <a:pt x="2379" y="496"/>
                    </a:lnTo>
                    <a:lnTo>
                      <a:pt x="3023" y="545"/>
                    </a:lnTo>
                    <a:lnTo>
                      <a:pt x="3668" y="595"/>
                    </a:lnTo>
                    <a:lnTo>
                      <a:pt x="4956" y="706"/>
                    </a:lnTo>
                    <a:lnTo>
                      <a:pt x="5613" y="768"/>
                    </a:lnTo>
                    <a:lnTo>
                      <a:pt x="6257" y="806"/>
                    </a:lnTo>
                    <a:lnTo>
                      <a:pt x="6902" y="843"/>
                    </a:lnTo>
                    <a:lnTo>
                      <a:pt x="7546" y="855"/>
                    </a:lnTo>
                    <a:lnTo>
                      <a:pt x="7546" y="855"/>
                    </a:lnTo>
                    <a:lnTo>
                      <a:pt x="7918" y="843"/>
                    </a:lnTo>
                    <a:lnTo>
                      <a:pt x="8302" y="830"/>
                    </a:lnTo>
                    <a:lnTo>
                      <a:pt x="8302" y="830"/>
                    </a:lnTo>
                    <a:lnTo>
                      <a:pt x="8351" y="830"/>
                    </a:lnTo>
                    <a:lnTo>
                      <a:pt x="8401" y="818"/>
                    </a:lnTo>
                    <a:lnTo>
                      <a:pt x="8450" y="793"/>
                    </a:lnTo>
                    <a:lnTo>
                      <a:pt x="8488" y="756"/>
                    </a:lnTo>
                    <a:lnTo>
                      <a:pt x="8488" y="756"/>
                    </a:lnTo>
                    <a:lnTo>
                      <a:pt x="8488" y="731"/>
                    </a:lnTo>
                    <a:lnTo>
                      <a:pt x="8500" y="706"/>
                    </a:lnTo>
                    <a:lnTo>
                      <a:pt x="8475" y="645"/>
                    </a:lnTo>
                    <a:lnTo>
                      <a:pt x="8450" y="595"/>
                    </a:lnTo>
                    <a:lnTo>
                      <a:pt x="8401" y="545"/>
                    </a:lnTo>
                    <a:lnTo>
                      <a:pt x="8401" y="545"/>
                    </a:lnTo>
                    <a:lnTo>
                      <a:pt x="8302" y="483"/>
                    </a:lnTo>
                    <a:lnTo>
                      <a:pt x="8203" y="422"/>
                    </a:lnTo>
                    <a:lnTo>
                      <a:pt x="8091" y="384"/>
                    </a:lnTo>
                    <a:lnTo>
                      <a:pt x="7980" y="360"/>
                    </a:lnTo>
                    <a:lnTo>
                      <a:pt x="7757" y="322"/>
                    </a:lnTo>
                    <a:lnTo>
                      <a:pt x="7521" y="298"/>
                    </a:lnTo>
                    <a:lnTo>
                      <a:pt x="7521" y="298"/>
                    </a:lnTo>
                    <a:lnTo>
                      <a:pt x="4015" y="75"/>
                    </a:lnTo>
                    <a:lnTo>
                      <a:pt x="4015" y="75"/>
                    </a:lnTo>
                    <a:lnTo>
                      <a:pt x="3209" y="25"/>
                    </a:lnTo>
                    <a:lnTo>
                      <a:pt x="2813" y="0"/>
                    </a:lnTo>
                    <a:lnTo>
                      <a:pt x="24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41;p38">
                <a:extLst>
                  <a:ext uri="{FF2B5EF4-FFF2-40B4-BE49-F238E27FC236}">
                    <a16:creationId xmlns:a16="http://schemas.microsoft.com/office/drawing/2014/main" id="{FA43F640-BC97-5B7C-32E7-178626681827}"/>
                  </a:ext>
                </a:extLst>
              </p:cNvPr>
              <p:cNvSpPr/>
              <p:nvPr/>
            </p:nvSpPr>
            <p:spPr>
              <a:xfrm>
                <a:off x="5825546" y="1755766"/>
                <a:ext cx="126873" cy="14248"/>
              </a:xfrm>
              <a:custGeom>
                <a:avLst/>
                <a:gdLst/>
                <a:ahLst/>
                <a:cxnLst/>
                <a:rect l="l" t="t" r="r" b="b"/>
                <a:pathLst>
                  <a:path w="6518" h="732" extrusionOk="0">
                    <a:moveTo>
                      <a:pt x="1847" y="1"/>
                    </a:moveTo>
                    <a:lnTo>
                      <a:pt x="1425" y="13"/>
                    </a:lnTo>
                    <a:lnTo>
                      <a:pt x="1190" y="25"/>
                    </a:lnTo>
                    <a:lnTo>
                      <a:pt x="954" y="63"/>
                    </a:lnTo>
                    <a:lnTo>
                      <a:pt x="731" y="112"/>
                    </a:lnTo>
                    <a:lnTo>
                      <a:pt x="508" y="199"/>
                    </a:lnTo>
                    <a:lnTo>
                      <a:pt x="384" y="248"/>
                    </a:lnTo>
                    <a:lnTo>
                      <a:pt x="223" y="335"/>
                    </a:lnTo>
                    <a:lnTo>
                      <a:pt x="137" y="385"/>
                    </a:lnTo>
                    <a:lnTo>
                      <a:pt x="62" y="434"/>
                    </a:lnTo>
                    <a:lnTo>
                      <a:pt x="13" y="484"/>
                    </a:lnTo>
                    <a:lnTo>
                      <a:pt x="0" y="509"/>
                    </a:lnTo>
                    <a:lnTo>
                      <a:pt x="0" y="533"/>
                    </a:lnTo>
                    <a:lnTo>
                      <a:pt x="13" y="571"/>
                    </a:lnTo>
                    <a:lnTo>
                      <a:pt x="38" y="595"/>
                    </a:lnTo>
                    <a:lnTo>
                      <a:pt x="62" y="620"/>
                    </a:lnTo>
                    <a:lnTo>
                      <a:pt x="112" y="620"/>
                    </a:lnTo>
                    <a:lnTo>
                      <a:pt x="199" y="608"/>
                    </a:lnTo>
                    <a:lnTo>
                      <a:pt x="298" y="583"/>
                    </a:lnTo>
                    <a:lnTo>
                      <a:pt x="434" y="533"/>
                    </a:lnTo>
                    <a:lnTo>
                      <a:pt x="657" y="471"/>
                    </a:lnTo>
                    <a:lnTo>
                      <a:pt x="892" y="434"/>
                    </a:lnTo>
                    <a:lnTo>
                      <a:pt x="1128" y="422"/>
                    </a:lnTo>
                    <a:lnTo>
                      <a:pt x="1363" y="410"/>
                    </a:lnTo>
                    <a:lnTo>
                      <a:pt x="1599" y="422"/>
                    </a:lnTo>
                    <a:lnTo>
                      <a:pt x="1822" y="434"/>
                    </a:lnTo>
                    <a:lnTo>
                      <a:pt x="2317" y="459"/>
                    </a:lnTo>
                    <a:lnTo>
                      <a:pt x="2813" y="509"/>
                    </a:lnTo>
                    <a:lnTo>
                      <a:pt x="3804" y="608"/>
                    </a:lnTo>
                    <a:lnTo>
                      <a:pt x="4300" y="657"/>
                    </a:lnTo>
                    <a:lnTo>
                      <a:pt x="4796" y="695"/>
                    </a:lnTo>
                    <a:lnTo>
                      <a:pt x="5291" y="719"/>
                    </a:lnTo>
                    <a:lnTo>
                      <a:pt x="5787" y="732"/>
                    </a:lnTo>
                    <a:lnTo>
                      <a:pt x="6072" y="732"/>
                    </a:lnTo>
                    <a:lnTo>
                      <a:pt x="6369" y="719"/>
                    </a:lnTo>
                    <a:lnTo>
                      <a:pt x="6443" y="707"/>
                    </a:lnTo>
                    <a:lnTo>
                      <a:pt x="6481" y="682"/>
                    </a:lnTo>
                    <a:lnTo>
                      <a:pt x="6505" y="657"/>
                    </a:lnTo>
                    <a:lnTo>
                      <a:pt x="6518" y="608"/>
                    </a:lnTo>
                    <a:lnTo>
                      <a:pt x="6505" y="546"/>
                    </a:lnTo>
                    <a:lnTo>
                      <a:pt x="6481" y="509"/>
                    </a:lnTo>
                    <a:lnTo>
                      <a:pt x="6443" y="471"/>
                    </a:lnTo>
                    <a:lnTo>
                      <a:pt x="6369" y="410"/>
                    </a:lnTo>
                    <a:lnTo>
                      <a:pt x="6295" y="360"/>
                    </a:lnTo>
                    <a:lnTo>
                      <a:pt x="6208" y="335"/>
                    </a:lnTo>
                    <a:lnTo>
                      <a:pt x="6121" y="310"/>
                    </a:lnTo>
                    <a:lnTo>
                      <a:pt x="5948" y="273"/>
                    </a:lnTo>
                    <a:lnTo>
                      <a:pt x="5762" y="261"/>
                    </a:lnTo>
                    <a:lnTo>
                      <a:pt x="3086" y="63"/>
                    </a:lnTo>
                    <a:lnTo>
                      <a:pt x="2466" y="13"/>
                    </a:lnTo>
                    <a:lnTo>
                      <a:pt x="2156" y="1"/>
                    </a:lnTo>
                    <a:close/>
                  </a:path>
                </a:pathLst>
              </a:custGeom>
              <a:solidFill>
                <a:srgbClr val="FBB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2;p38">
                <a:extLst>
                  <a:ext uri="{FF2B5EF4-FFF2-40B4-BE49-F238E27FC236}">
                    <a16:creationId xmlns:a16="http://schemas.microsoft.com/office/drawing/2014/main" id="{66EFD00D-F5F1-A7E1-A6F3-114183317E1A}"/>
                  </a:ext>
                </a:extLst>
              </p:cNvPr>
              <p:cNvSpPr/>
              <p:nvPr/>
            </p:nvSpPr>
            <p:spPr>
              <a:xfrm>
                <a:off x="5825546" y="1755766"/>
                <a:ext cx="126873" cy="14248"/>
              </a:xfrm>
              <a:custGeom>
                <a:avLst/>
                <a:gdLst/>
                <a:ahLst/>
                <a:cxnLst/>
                <a:rect l="l" t="t" r="r" b="b"/>
                <a:pathLst>
                  <a:path w="6518" h="732" fill="none" extrusionOk="0">
                    <a:moveTo>
                      <a:pt x="1847" y="1"/>
                    </a:moveTo>
                    <a:lnTo>
                      <a:pt x="1847" y="1"/>
                    </a:lnTo>
                    <a:lnTo>
                      <a:pt x="1425" y="13"/>
                    </a:lnTo>
                    <a:lnTo>
                      <a:pt x="1425" y="13"/>
                    </a:lnTo>
                    <a:lnTo>
                      <a:pt x="1190" y="25"/>
                    </a:lnTo>
                    <a:lnTo>
                      <a:pt x="954" y="63"/>
                    </a:lnTo>
                    <a:lnTo>
                      <a:pt x="731" y="112"/>
                    </a:lnTo>
                    <a:lnTo>
                      <a:pt x="508" y="199"/>
                    </a:lnTo>
                    <a:lnTo>
                      <a:pt x="508" y="199"/>
                    </a:lnTo>
                    <a:lnTo>
                      <a:pt x="384" y="248"/>
                    </a:lnTo>
                    <a:lnTo>
                      <a:pt x="223" y="335"/>
                    </a:lnTo>
                    <a:lnTo>
                      <a:pt x="137" y="385"/>
                    </a:lnTo>
                    <a:lnTo>
                      <a:pt x="62" y="434"/>
                    </a:lnTo>
                    <a:lnTo>
                      <a:pt x="13" y="484"/>
                    </a:lnTo>
                    <a:lnTo>
                      <a:pt x="0" y="509"/>
                    </a:lnTo>
                    <a:lnTo>
                      <a:pt x="0" y="533"/>
                    </a:lnTo>
                    <a:lnTo>
                      <a:pt x="0" y="533"/>
                    </a:lnTo>
                    <a:lnTo>
                      <a:pt x="13" y="571"/>
                    </a:lnTo>
                    <a:lnTo>
                      <a:pt x="38" y="595"/>
                    </a:lnTo>
                    <a:lnTo>
                      <a:pt x="62" y="620"/>
                    </a:lnTo>
                    <a:lnTo>
                      <a:pt x="112" y="620"/>
                    </a:lnTo>
                    <a:lnTo>
                      <a:pt x="112" y="620"/>
                    </a:lnTo>
                    <a:lnTo>
                      <a:pt x="199" y="608"/>
                    </a:lnTo>
                    <a:lnTo>
                      <a:pt x="298" y="583"/>
                    </a:lnTo>
                    <a:lnTo>
                      <a:pt x="434" y="533"/>
                    </a:lnTo>
                    <a:lnTo>
                      <a:pt x="434" y="533"/>
                    </a:lnTo>
                    <a:lnTo>
                      <a:pt x="657" y="471"/>
                    </a:lnTo>
                    <a:lnTo>
                      <a:pt x="892" y="434"/>
                    </a:lnTo>
                    <a:lnTo>
                      <a:pt x="1128" y="422"/>
                    </a:lnTo>
                    <a:lnTo>
                      <a:pt x="1363" y="410"/>
                    </a:lnTo>
                    <a:lnTo>
                      <a:pt x="1363" y="410"/>
                    </a:lnTo>
                    <a:lnTo>
                      <a:pt x="1599" y="422"/>
                    </a:lnTo>
                    <a:lnTo>
                      <a:pt x="1822" y="434"/>
                    </a:lnTo>
                    <a:lnTo>
                      <a:pt x="1822" y="434"/>
                    </a:lnTo>
                    <a:lnTo>
                      <a:pt x="2317" y="459"/>
                    </a:lnTo>
                    <a:lnTo>
                      <a:pt x="2813" y="509"/>
                    </a:lnTo>
                    <a:lnTo>
                      <a:pt x="3804" y="608"/>
                    </a:lnTo>
                    <a:lnTo>
                      <a:pt x="4300" y="657"/>
                    </a:lnTo>
                    <a:lnTo>
                      <a:pt x="4796" y="695"/>
                    </a:lnTo>
                    <a:lnTo>
                      <a:pt x="5291" y="719"/>
                    </a:lnTo>
                    <a:lnTo>
                      <a:pt x="5787" y="732"/>
                    </a:lnTo>
                    <a:lnTo>
                      <a:pt x="5787" y="732"/>
                    </a:lnTo>
                    <a:lnTo>
                      <a:pt x="6072" y="732"/>
                    </a:lnTo>
                    <a:lnTo>
                      <a:pt x="6369" y="719"/>
                    </a:lnTo>
                    <a:lnTo>
                      <a:pt x="6369" y="719"/>
                    </a:lnTo>
                    <a:lnTo>
                      <a:pt x="6443" y="707"/>
                    </a:lnTo>
                    <a:lnTo>
                      <a:pt x="6481" y="682"/>
                    </a:lnTo>
                    <a:lnTo>
                      <a:pt x="6505" y="657"/>
                    </a:lnTo>
                    <a:lnTo>
                      <a:pt x="6505" y="657"/>
                    </a:lnTo>
                    <a:lnTo>
                      <a:pt x="6518" y="608"/>
                    </a:lnTo>
                    <a:lnTo>
                      <a:pt x="6505" y="546"/>
                    </a:lnTo>
                    <a:lnTo>
                      <a:pt x="6481" y="509"/>
                    </a:lnTo>
                    <a:lnTo>
                      <a:pt x="6443" y="471"/>
                    </a:lnTo>
                    <a:lnTo>
                      <a:pt x="6443" y="471"/>
                    </a:lnTo>
                    <a:lnTo>
                      <a:pt x="6369" y="410"/>
                    </a:lnTo>
                    <a:lnTo>
                      <a:pt x="6295" y="360"/>
                    </a:lnTo>
                    <a:lnTo>
                      <a:pt x="6208" y="335"/>
                    </a:lnTo>
                    <a:lnTo>
                      <a:pt x="6121" y="310"/>
                    </a:lnTo>
                    <a:lnTo>
                      <a:pt x="5948" y="273"/>
                    </a:lnTo>
                    <a:lnTo>
                      <a:pt x="5762" y="261"/>
                    </a:lnTo>
                    <a:lnTo>
                      <a:pt x="5762" y="261"/>
                    </a:lnTo>
                    <a:lnTo>
                      <a:pt x="3086" y="63"/>
                    </a:lnTo>
                    <a:lnTo>
                      <a:pt x="3086" y="63"/>
                    </a:lnTo>
                    <a:lnTo>
                      <a:pt x="2466" y="13"/>
                    </a:lnTo>
                    <a:lnTo>
                      <a:pt x="2156" y="1"/>
                    </a:lnTo>
                    <a:lnTo>
                      <a:pt x="18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3;p38">
                <a:extLst>
                  <a:ext uri="{FF2B5EF4-FFF2-40B4-BE49-F238E27FC236}">
                    <a16:creationId xmlns:a16="http://schemas.microsoft.com/office/drawing/2014/main" id="{7183EEE2-CDF3-4277-BE4B-E5DE62E1A5D0}"/>
                  </a:ext>
                </a:extLst>
              </p:cNvPr>
              <p:cNvSpPr/>
              <p:nvPr/>
            </p:nvSpPr>
            <p:spPr>
              <a:xfrm>
                <a:off x="5866054" y="2349098"/>
                <a:ext cx="38619" cy="38619"/>
              </a:xfrm>
              <a:custGeom>
                <a:avLst/>
                <a:gdLst/>
                <a:ahLst/>
                <a:cxnLst/>
                <a:rect l="l" t="t" r="r" b="b"/>
                <a:pathLst>
                  <a:path w="1984" h="1984" extrusionOk="0">
                    <a:moveTo>
                      <a:pt x="893" y="1"/>
                    </a:moveTo>
                    <a:lnTo>
                      <a:pt x="794" y="13"/>
                    </a:lnTo>
                    <a:lnTo>
                      <a:pt x="695" y="38"/>
                    </a:lnTo>
                    <a:lnTo>
                      <a:pt x="608" y="75"/>
                    </a:lnTo>
                    <a:lnTo>
                      <a:pt x="521" y="112"/>
                    </a:lnTo>
                    <a:lnTo>
                      <a:pt x="435" y="162"/>
                    </a:lnTo>
                    <a:lnTo>
                      <a:pt x="360" y="224"/>
                    </a:lnTo>
                    <a:lnTo>
                      <a:pt x="286" y="286"/>
                    </a:lnTo>
                    <a:lnTo>
                      <a:pt x="224" y="360"/>
                    </a:lnTo>
                    <a:lnTo>
                      <a:pt x="174" y="434"/>
                    </a:lnTo>
                    <a:lnTo>
                      <a:pt x="125" y="521"/>
                    </a:lnTo>
                    <a:lnTo>
                      <a:pt x="75" y="608"/>
                    </a:lnTo>
                    <a:lnTo>
                      <a:pt x="51" y="694"/>
                    </a:lnTo>
                    <a:lnTo>
                      <a:pt x="26" y="794"/>
                    </a:lnTo>
                    <a:lnTo>
                      <a:pt x="1" y="893"/>
                    </a:lnTo>
                    <a:lnTo>
                      <a:pt x="1" y="992"/>
                    </a:lnTo>
                    <a:lnTo>
                      <a:pt x="1" y="1091"/>
                    </a:lnTo>
                    <a:lnTo>
                      <a:pt x="26" y="1190"/>
                    </a:lnTo>
                    <a:lnTo>
                      <a:pt x="51" y="1289"/>
                    </a:lnTo>
                    <a:lnTo>
                      <a:pt x="75" y="1376"/>
                    </a:lnTo>
                    <a:lnTo>
                      <a:pt x="125" y="1463"/>
                    </a:lnTo>
                    <a:lnTo>
                      <a:pt x="174" y="1537"/>
                    </a:lnTo>
                    <a:lnTo>
                      <a:pt x="224" y="1624"/>
                    </a:lnTo>
                    <a:lnTo>
                      <a:pt x="286" y="1686"/>
                    </a:lnTo>
                    <a:lnTo>
                      <a:pt x="360" y="1748"/>
                    </a:lnTo>
                    <a:lnTo>
                      <a:pt x="435" y="1810"/>
                    </a:lnTo>
                    <a:lnTo>
                      <a:pt x="521" y="1859"/>
                    </a:lnTo>
                    <a:lnTo>
                      <a:pt x="608" y="1896"/>
                    </a:lnTo>
                    <a:lnTo>
                      <a:pt x="695" y="1933"/>
                    </a:lnTo>
                    <a:lnTo>
                      <a:pt x="794" y="1958"/>
                    </a:lnTo>
                    <a:lnTo>
                      <a:pt x="893" y="1971"/>
                    </a:lnTo>
                    <a:lnTo>
                      <a:pt x="992" y="1983"/>
                    </a:lnTo>
                    <a:lnTo>
                      <a:pt x="1091" y="1971"/>
                    </a:lnTo>
                    <a:lnTo>
                      <a:pt x="1190" y="1958"/>
                    </a:lnTo>
                    <a:lnTo>
                      <a:pt x="1290" y="1933"/>
                    </a:lnTo>
                    <a:lnTo>
                      <a:pt x="1376" y="1896"/>
                    </a:lnTo>
                    <a:lnTo>
                      <a:pt x="1463" y="1859"/>
                    </a:lnTo>
                    <a:lnTo>
                      <a:pt x="1550" y="1810"/>
                    </a:lnTo>
                    <a:lnTo>
                      <a:pt x="1624" y="1748"/>
                    </a:lnTo>
                    <a:lnTo>
                      <a:pt x="1686" y="1686"/>
                    </a:lnTo>
                    <a:lnTo>
                      <a:pt x="1760" y="1624"/>
                    </a:lnTo>
                    <a:lnTo>
                      <a:pt x="1810" y="1537"/>
                    </a:lnTo>
                    <a:lnTo>
                      <a:pt x="1860" y="1463"/>
                    </a:lnTo>
                    <a:lnTo>
                      <a:pt x="1897" y="1376"/>
                    </a:lnTo>
                    <a:lnTo>
                      <a:pt x="1934" y="1289"/>
                    </a:lnTo>
                    <a:lnTo>
                      <a:pt x="1959" y="1190"/>
                    </a:lnTo>
                    <a:lnTo>
                      <a:pt x="1971" y="1091"/>
                    </a:lnTo>
                    <a:lnTo>
                      <a:pt x="1983" y="992"/>
                    </a:lnTo>
                    <a:lnTo>
                      <a:pt x="1971" y="893"/>
                    </a:lnTo>
                    <a:lnTo>
                      <a:pt x="1959" y="794"/>
                    </a:lnTo>
                    <a:lnTo>
                      <a:pt x="1934" y="694"/>
                    </a:lnTo>
                    <a:lnTo>
                      <a:pt x="1897" y="608"/>
                    </a:lnTo>
                    <a:lnTo>
                      <a:pt x="1860" y="521"/>
                    </a:lnTo>
                    <a:lnTo>
                      <a:pt x="1810" y="434"/>
                    </a:lnTo>
                    <a:lnTo>
                      <a:pt x="1760" y="360"/>
                    </a:lnTo>
                    <a:lnTo>
                      <a:pt x="1686" y="286"/>
                    </a:lnTo>
                    <a:lnTo>
                      <a:pt x="1624" y="224"/>
                    </a:lnTo>
                    <a:lnTo>
                      <a:pt x="1550" y="162"/>
                    </a:lnTo>
                    <a:lnTo>
                      <a:pt x="1463" y="112"/>
                    </a:lnTo>
                    <a:lnTo>
                      <a:pt x="1376" y="75"/>
                    </a:lnTo>
                    <a:lnTo>
                      <a:pt x="1290" y="38"/>
                    </a:lnTo>
                    <a:lnTo>
                      <a:pt x="1190" y="13"/>
                    </a:lnTo>
                    <a:lnTo>
                      <a:pt x="1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4;p38">
                <a:extLst>
                  <a:ext uri="{FF2B5EF4-FFF2-40B4-BE49-F238E27FC236}">
                    <a16:creationId xmlns:a16="http://schemas.microsoft.com/office/drawing/2014/main" id="{AE9955DF-6BE7-2917-C6C5-21D41FF13D48}"/>
                  </a:ext>
                </a:extLst>
              </p:cNvPr>
              <p:cNvSpPr/>
              <p:nvPr/>
            </p:nvSpPr>
            <p:spPr>
              <a:xfrm>
                <a:off x="6170923" y="1936914"/>
                <a:ext cx="28730" cy="28711"/>
              </a:xfrm>
              <a:custGeom>
                <a:avLst/>
                <a:gdLst/>
                <a:ahLst/>
                <a:cxnLst/>
                <a:rect l="l" t="t" r="r" b="b"/>
                <a:pathLst>
                  <a:path w="1476" h="1475" extrusionOk="0">
                    <a:moveTo>
                      <a:pt x="657" y="0"/>
                    </a:moveTo>
                    <a:lnTo>
                      <a:pt x="583" y="12"/>
                    </a:lnTo>
                    <a:lnTo>
                      <a:pt x="447" y="62"/>
                    </a:lnTo>
                    <a:lnTo>
                      <a:pt x="323" y="124"/>
                    </a:lnTo>
                    <a:lnTo>
                      <a:pt x="211" y="211"/>
                    </a:lnTo>
                    <a:lnTo>
                      <a:pt x="125" y="322"/>
                    </a:lnTo>
                    <a:lnTo>
                      <a:pt x="63" y="446"/>
                    </a:lnTo>
                    <a:lnTo>
                      <a:pt x="13" y="582"/>
                    </a:lnTo>
                    <a:lnTo>
                      <a:pt x="1" y="657"/>
                    </a:lnTo>
                    <a:lnTo>
                      <a:pt x="1" y="731"/>
                    </a:lnTo>
                    <a:lnTo>
                      <a:pt x="1" y="805"/>
                    </a:lnTo>
                    <a:lnTo>
                      <a:pt x="13" y="880"/>
                    </a:lnTo>
                    <a:lnTo>
                      <a:pt x="63" y="1016"/>
                    </a:lnTo>
                    <a:lnTo>
                      <a:pt x="125" y="1140"/>
                    </a:lnTo>
                    <a:lnTo>
                      <a:pt x="211" y="1251"/>
                    </a:lnTo>
                    <a:lnTo>
                      <a:pt x="323" y="1338"/>
                    </a:lnTo>
                    <a:lnTo>
                      <a:pt x="447" y="1413"/>
                    </a:lnTo>
                    <a:lnTo>
                      <a:pt x="583" y="1450"/>
                    </a:lnTo>
                    <a:lnTo>
                      <a:pt x="657" y="1462"/>
                    </a:lnTo>
                    <a:lnTo>
                      <a:pt x="732" y="1474"/>
                    </a:lnTo>
                    <a:lnTo>
                      <a:pt x="806" y="1462"/>
                    </a:lnTo>
                    <a:lnTo>
                      <a:pt x="880" y="1450"/>
                    </a:lnTo>
                    <a:lnTo>
                      <a:pt x="1017" y="1413"/>
                    </a:lnTo>
                    <a:lnTo>
                      <a:pt x="1141" y="1338"/>
                    </a:lnTo>
                    <a:lnTo>
                      <a:pt x="1252" y="1251"/>
                    </a:lnTo>
                    <a:lnTo>
                      <a:pt x="1339" y="1140"/>
                    </a:lnTo>
                    <a:lnTo>
                      <a:pt x="1413" y="1016"/>
                    </a:lnTo>
                    <a:lnTo>
                      <a:pt x="1450" y="880"/>
                    </a:lnTo>
                    <a:lnTo>
                      <a:pt x="1463" y="805"/>
                    </a:lnTo>
                    <a:lnTo>
                      <a:pt x="1475" y="731"/>
                    </a:lnTo>
                    <a:lnTo>
                      <a:pt x="1463" y="657"/>
                    </a:lnTo>
                    <a:lnTo>
                      <a:pt x="1450" y="582"/>
                    </a:lnTo>
                    <a:lnTo>
                      <a:pt x="1413" y="446"/>
                    </a:lnTo>
                    <a:lnTo>
                      <a:pt x="1339" y="322"/>
                    </a:lnTo>
                    <a:lnTo>
                      <a:pt x="1252" y="211"/>
                    </a:lnTo>
                    <a:lnTo>
                      <a:pt x="1141" y="124"/>
                    </a:lnTo>
                    <a:lnTo>
                      <a:pt x="1017" y="62"/>
                    </a:lnTo>
                    <a:lnTo>
                      <a:pt x="880" y="12"/>
                    </a:lnTo>
                    <a:lnTo>
                      <a:pt x="80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5;p38">
                <a:extLst>
                  <a:ext uri="{FF2B5EF4-FFF2-40B4-BE49-F238E27FC236}">
                    <a16:creationId xmlns:a16="http://schemas.microsoft.com/office/drawing/2014/main" id="{01EE9F2D-148E-995A-AED7-DD0701C13096}"/>
                  </a:ext>
                </a:extLst>
              </p:cNvPr>
              <p:cNvSpPr/>
              <p:nvPr/>
            </p:nvSpPr>
            <p:spPr>
              <a:xfrm>
                <a:off x="5529358" y="1936914"/>
                <a:ext cx="28477" cy="28711"/>
              </a:xfrm>
              <a:custGeom>
                <a:avLst/>
                <a:gdLst/>
                <a:ahLst/>
                <a:cxnLst/>
                <a:rect l="l" t="t" r="r" b="b"/>
                <a:pathLst>
                  <a:path w="1463" h="1475" extrusionOk="0">
                    <a:moveTo>
                      <a:pt x="657" y="0"/>
                    </a:moveTo>
                    <a:lnTo>
                      <a:pt x="583" y="12"/>
                    </a:lnTo>
                    <a:lnTo>
                      <a:pt x="447" y="62"/>
                    </a:lnTo>
                    <a:lnTo>
                      <a:pt x="323" y="124"/>
                    </a:lnTo>
                    <a:lnTo>
                      <a:pt x="211" y="211"/>
                    </a:lnTo>
                    <a:lnTo>
                      <a:pt x="125" y="322"/>
                    </a:lnTo>
                    <a:lnTo>
                      <a:pt x="50" y="446"/>
                    </a:lnTo>
                    <a:lnTo>
                      <a:pt x="13" y="582"/>
                    </a:lnTo>
                    <a:lnTo>
                      <a:pt x="1" y="657"/>
                    </a:lnTo>
                    <a:lnTo>
                      <a:pt x="1" y="731"/>
                    </a:lnTo>
                    <a:lnTo>
                      <a:pt x="1" y="805"/>
                    </a:lnTo>
                    <a:lnTo>
                      <a:pt x="13" y="880"/>
                    </a:lnTo>
                    <a:lnTo>
                      <a:pt x="50" y="1016"/>
                    </a:lnTo>
                    <a:lnTo>
                      <a:pt x="125" y="1140"/>
                    </a:lnTo>
                    <a:lnTo>
                      <a:pt x="211" y="1251"/>
                    </a:lnTo>
                    <a:lnTo>
                      <a:pt x="323" y="1338"/>
                    </a:lnTo>
                    <a:lnTo>
                      <a:pt x="447" y="1413"/>
                    </a:lnTo>
                    <a:lnTo>
                      <a:pt x="583" y="1450"/>
                    </a:lnTo>
                    <a:lnTo>
                      <a:pt x="657" y="1462"/>
                    </a:lnTo>
                    <a:lnTo>
                      <a:pt x="732" y="1474"/>
                    </a:lnTo>
                    <a:lnTo>
                      <a:pt x="806" y="1462"/>
                    </a:lnTo>
                    <a:lnTo>
                      <a:pt x="880" y="1450"/>
                    </a:lnTo>
                    <a:lnTo>
                      <a:pt x="1017" y="1413"/>
                    </a:lnTo>
                    <a:lnTo>
                      <a:pt x="1141" y="1338"/>
                    </a:lnTo>
                    <a:lnTo>
                      <a:pt x="1252" y="1251"/>
                    </a:lnTo>
                    <a:lnTo>
                      <a:pt x="1339" y="1140"/>
                    </a:lnTo>
                    <a:lnTo>
                      <a:pt x="1413" y="1016"/>
                    </a:lnTo>
                    <a:lnTo>
                      <a:pt x="1450" y="880"/>
                    </a:lnTo>
                    <a:lnTo>
                      <a:pt x="1463" y="805"/>
                    </a:lnTo>
                    <a:lnTo>
                      <a:pt x="1463" y="731"/>
                    </a:lnTo>
                    <a:lnTo>
                      <a:pt x="1463" y="657"/>
                    </a:lnTo>
                    <a:lnTo>
                      <a:pt x="1450" y="582"/>
                    </a:lnTo>
                    <a:lnTo>
                      <a:pt x="1413" y="446"/>
                    </a:lnTo>
                    <a:lnTo>
                      <a:pt x="1339" y="322"/>
                    </a:lnTo>
                    <a:lnTo>
                      <a:pt x="1252" y="211"/>
                    </a:lnTo>
                    <a:lnTo>
                      <a:pt x="1141" y="124"/>
                    </a:lnTo>
                    <a:lnTo>
                      <a:pt x="1017" y="62"/>
                    </a:lnTo>
                    <a:lnTo>
                      <a:pt x="880" y="12"/>
                    </a:lnTo>
                    <a:lnTo>
                      <a:pt x="806" y="0"/>
                    </a:lnTo>
                    <a:close/>
                  </a:path>
                </a:pathLst>
              </a:custGeom>
              <a:solidFill>
                <a:srgbClr val="341D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6;p38">
                <a:extLst>
                  <a:ext uri="{FF2B5EF4-FFF2-40B4-BE49-F238E27FC236}">
                    <a16:creationId xmlns:a16="http://schemas.microsoft.com/office/drawing/2014/main" id="{011EE526-4360-05AE-F19C-65168B833DFA}"/>
                  </a:ext>
                </a:extLst>
              </p:cNvPr>
              <p:cNvSpPr/>
              <p:nvPr/>
            </p:nvSpPr>
            <p:spPr>
              <a:xfrm>
                <a:off x="5866054" y="2453045"/>
                <a:ext cx="38619" cy="38385"/>
              </a:xfrm>
              <a:custGeom>
                <a:avLst/>
                <a:gdLst/>
                <a:ahLst/>
                <a:cxnLst/>
                <a:rect l="l" t="t" r="r" b="b"/>
                <a:pathLst>
                  <a:path w="1984" h="1972" extrusionOk="0">
                    <a:moveTo>
                      <a:pt x="893" y="1"/>
                    </a:moveTo>
                    <a:lnTo>
                      <a:pt x="794" y="13"/>
                    </a:lnTo>
                    <a:lnTo>
                      <a:pt x="695" y="38"/>
                    </a:lnTo>
                    <a:lnTo>
                      <a:pt x="608" y="75"/>
                    </a:lnTo>
                    <a:lnTo>
                      <a:pt x="521" y="112"/>
                    </a:lnTo>
                    <a:lnTo>
                      <a:pt x="435" y="162"/>
                    </a:lnTo>
                    <a:lnTo>
                      <a:pt x="360" y="224"/>
                    </a:lnTo>
                    <a:lnTo>
                      <a:pt x="286" y="286"/>
                    </a:lnTo>
                    <a:lnTo>
                      <a:pt x="224" y="360"/>
                    </a:lnTo>
                    <a:lnTo>
                      <a:pt x="174" y="435"/>
                    </a:lnTo>
                    <a:lnTo>
                      <a:pt x="125" y="509"/>
                    </a:lnTo>
                    <a:lnTo>
                      <a:pt x="75" y="596"/>
                    </a:lnTo>
                    <a:lnTo>
                      <a:pt x="51" y="695"/>
                    </a:lnTo>
                    <a:lnTo>
                      <a:pt x="26" y="782"/>
                    </a:lnTo>
                    <a:lnTo>
                      <a:pt x="1" y="881"/>
                    </a:lnTo>
                    <a:lnTo>
                      <a:pt x="1" y="980"/>
                    </a:lnTo>
                    <a:lnTo>
                      <a:pt x="1" y="1091"/>
                    </a:lnTo>
                    <a:lnTo>
                      <a:pt x="26" y="1190"/>
                    </a:lnTo>
                    <a:lnTo>
                      <a:pt x="51" y="1277"/>
                    </a:lnTo>
                    <a:lnTo>
                      <a:pt x="75" y="1376"/>
                    </a:lnTo>
                    <a:lnTo>
                      <a:pt x="125" y="1463"/>
                    </a:lnTo>
                    <a:lnTo>
                      <a:pt x="174" y="1537"/>
                    </a:lnTo>
                    <a:lnTo>
                      <a:pt x="224" y="1612"/>
                    </a:lnTo>
                    <a:lnTo>
                      <a:pt x="286" y="1686"/>
                    </a:lnTo>
                    <a:lnTo>
                      <a:pt x="360" y="1748"/>
                    </a:lnTo>
                    <a:lnTo>
                      <a:pt x="435" y="1810"/>
                    </a:lnTo>
                    <a:lnTo>
                      <a:pt x="521" y="1860"/>
                    </a:lnTo>
                    <a:lnTo>
                      <a:pt x="608" y="1897"/>
                    </a:lnTo>
                    <a:lnTo>
                      <a:pt x="695" y="1934"/>
                    </a:lnTo>
                    <a:lnTo>
                      <a:pt x="794" y="1959"/>
                    </a:lnTo>
                    <a:lnTo>
                      <a:pt x="893" y="1971"/>
                    </a:lnTo>
                    <a:lnTo>
                      <a:pt x="1091" y="1971"/>
                    </a:lnTo>
                    <a:lnTo>
                      <a:pt x="1190" y="1959"/>
                    </a:lnTo>
                    <a:lnTo>
                      <a:pt x="1290" y="1934"/>
                    </a:lnTo>
                    <a:lnTo>
                      <a:pt x="1376" y="1897"/>
                    </a:lnTo>
                    <a:lnTo>
                      <a:pt x="1463" y="1860"/>
                    </a:lnTo>
                    <a:lnTo>
                      <a:pt x="1550" y="1810"/>
                    </a:lnTo>
                    <a:lnTo>
                      <a:pt x="1624" y="1748"/>
                    </a:lnTo>
                    <a:lnTo>
                      <a:pt x="1686" y="1686"/>
                    </a:lnTo>
                    <a:lnTo>
                      <a:pt x="1760" y="1612"/>
                    </a:lnTo>
                    <a:lnTo>
                      <a:pt x="1810" y="1537"/>
                    </a:lnTo>
                    <a:lnTo>
                      <a:pt x="1860" y="1463"/>
                    </a:lnTo>
                    <a:lnTo>
                      <a:pt x="1897" y="1376"/>
                    </a:lnTo>
                    <a:lnTo>
                      <a:pt x="1934" y="1277"/>
                    </a:lnTo>
                    <a:lnTo>
                      <a:pt x="1959" y="1190"/>
                    </a:lnTo>
                    <a:lnTo>
                      <a:pt x="1971" y="1091"/>
                    </a:lnTo>
                    <a:lnTo>
                      <a:pt x="1983" y="980"/>
                    </a:lnTo>
                    <a:lnTo>
                      <a:pt x="1971" y="881"/>
                    </a:lnTo>
                    <a:lnTo>
                      <a:pt x="1959" y="782"/>
                    </a:lnTo>
                    <a:lnTo>
                      <a:pt x="1934" y="695"/>
                    </a:lnTo>
                    <a:lnTo>
                      <a:pt x="1897" y="596"/>
                    </a:lnTo>
                    <a:lnTo>
                      <a:pt x="1860" y="509"/>
                    </a:lnTo>
                    <a:lnTo>
                      <a:pt x="1810" y="435"/>
                    </a:lnTo>
                    <a:lnTo>
                      <a:pt x="1760" y="360"/>
                    </a:lnTo>
                    <a:lnTo>
                      <a:pt x="1686" y="286"/>
                    </a:lnTo>
                    <a:lnTo>
                      <a:pt x="1624" y="224"/>
                    </a:lnTo>
                    <a:lnTo>
                      <a:pt x="1550" y="162"/>
                    </a:lnTo>
                    <a:lnTo>
                      <a:pt x="1463" y="112"/>
                    </a:lnTo>
                    <a:lnTo>
                      <a:pt x="1376" y="75"/>
                    </a:lnTo>
                    <a:lnTo>
                      <a:pt x="1290" y="38"/>
                    </a:lnTo>
                    <a:lnTo>
                      <a:pt x="1190" y="13"/>
                    </a:lnTo>
                    <a:lnTo>
                      <a:pt x="10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47;p38">
                <a:extLst>
                  <a:ext uri="{FF2B5EF4-FFF2-40B4-BE49-F238E27FC236}">
                    <a16:creationId xmlns:a16="http://schemas.microsoft.com/office/drawing/2014/main" id="{D764C667-8956-9B1D-A4CF-B5DBC80216C0}"/>
                  </a:ext>
                </a:extLst>
              </p:cNvPr>
              <p:cNvSpPr/>
              <p:nvPr/>
            </p:nvSpPr>
            <p:spPr>
              <a:xfrm>
                <a:off x="5866054" y="2556758"/>
                <a:ext cx="38619" cy="38619"/>
              </a:xfrm>
              <a:custGeom>
                <a:avLst/>
                <a:gdLst/>
                <a:ahLst/>
                <a:cxnLst/>
                <a:rect l="l" t="t" r="r" b="b"/>
                <a:pathLst>
                  <a:path w="1984" h="1984" extrusionOk="0">
                    <a:moveTo>
                      <a:pt x="992" y="1"/>
                    </a:moveTo>
                    <a:lnTo>
                      <a:pt x="893" y="13"/>
                    </a:lnTo>
                    <a:lnTo>
                      <a:pt x="794" y="26"/>
                    </a:lnTo>
                    <a:lnTo>
                      <a:pt x="695" y="50"/>
                    </a:lnTo>
                    <a:lnTo>
                      <a:pt x="608" y="75"/>
                    </a:lnTo>
                    <a:lnTo>
                      <a:pt x="521" y="125"/>
                    </a:lnTo>
                    <a:lnTo>
                      <a:pt x="435" y="174"/>
                    </a:lnTo>
                    <a:lnTo>
                      <a:pt x="360" y="224"/>
                    </a:lnTo>
                    <a:lnTo>
                      <a:pt x="286" y="298"/>
                    </a:lnTo>
                    <a:lnTo>
                      <a:pt x="224" y="360"/>
                    </a:lnTo>
                    <a:lnTo>
                      <a:pt x="174" y="435"/>
                    </a:lnTo>
                    <a:lnTo>
                      <a:pt x="125" y="521"/>
                    </a:lnTo>
                    <a:lnTo>
                      <a:pt x="75" y="608"/>
                    </a:lnTo>
                    <a:lnTo>
                      <a:pt x="51" y="695"/>
                    </a:lnTo>
                    <a:lnTo>
                      <a:pt x="26" y="794"/>
                    </a:lnTo>
                    <a:lnTo>
                      <a:pt x="1" y="893"/>
                    </a:lnTo>
                    <a:lnTo>
                      <a:pt x="1" y="992"/>
                    </a:lnTo>
                    <a:lnTo>
                      <a:pt x="1" y="1091"/>
                    </a:lnTo>
                    <a:lnTo>
                      <a:pt x="26" y="1190"/>
                    </a:lnTo>
                    <a:lnTo>
                      <a:pt x="51" y="1289"/>
                    </a:lnTo>
                    <a:lnTo>
                      <a:pt x="75" y="1376"/>
                    </a:lnTo>
                    <a:lnTo>
                      <a:pt x="125" y="1463"/>
                    </a:lnTo>
                    <a:lnTo>
                      <a:pt x="174" y="1550"/>
                    </a:lnTo>
                    <a:lnTo>
                      <a:pt x="224" y="1624"/>
                    </a:lnTo>
                    <a:lnTo>
                      <a:pt x="286" y="1698"/>
                    </a:lnTo>
                    <a:lnTo>
                      <a:pt x="360" y="1760"/>
                    </a:lnTo>
                    <a:lnTo>
                      <a:pt x="435" y="1810"/>
                    </a:lnTo>
                    <a:lnTo>
                      <a:pt x="521" y="1859"/>
                    </a:lnTo>
                    <a:lnTo>
                      <a:pt x="608" y="1909"/>
                    </a:lnTo>
                    <a:lnTo>
                      <a:pt x="695" y="1934"/>
                    </a:lnTo>
                    <a:lnTo>
                      <a:pt x="794" y="1959"/>
                    </a:lnTo>
                    <a:lnTo>
                      <a:pt x="893" y="1983"/>
                    </a:lnTo>
                    <a:lnTo>
                      <a:pt x="1091" y="1983"/>
                    </a:lnTo>
                    <a:lnTo>
                      <a:pt x="1190" y="1959"/>
                    </a:lnTo>
                    <a:lnTo>
                      <a:pt x="1290" y="1934"/>
                    </a:lnTo>
                    <a:lnTo>
                      <a:pt x="1376" y="1909"/>
                    </a:lnTo>
                    <a:lnTo>
                      <a:pt x="1463" y="1859"/>
                    </a:lnTo>
                    <a:lnTo>
                      <a:pt x="1550" y="1810"/>
                    </a:lnTo>
                    <a:lnTo>
                      <a:pt x="1624" y="1760"/>
                    </a:lnTo>
                    <a:lnTo>
                      <a:pt x="1686" y="1698"/>
                    </a:lnTo>
                    <a:lnTo>
                      <a:pt x="1760" y="1624"/>
                    </a:lnTo>
                    <a:lnTo>
                      <a:pt x="1810" y="1550"/>
                    </a:lnTo>
                    <a:lnTo>
                      <a:pt x="1860" y="1463"/>
                    </a:lnTo>
                    <a:lnTo>
                      <a:pt x="1897" y="1376"/>
                    </a:lnTo>
                    <a:lnTo>
                      <a:pt x="1934" y="1289"/>
                    </a:lnTo>
                    <a:lnTo>
                      <a:pt x="1959" y="1190"/>
                    </a:lnTo>
                    <a:lnTo>
                      <a:pt x="1971" y="1091"/>
                    </a:lnTo>
                    <a:lnTo>
                      <a:pt x="1983" y="992"/>
                    </a:lnTo>
                    <a:lnTo>
                      <a:pt x="1971" y="893"/>
                    </a:lnTo>
                    <a:lnTo>
                      <a:pt x="1959" y="794"/>
                    </a:lnTo>
                    <a:lnTo>
                      <a:pt x="1934" y="695"/>
                    </a:lnTo>
                    <a:lnTo>
                      <a:pt x="1897" y="608"/>
                    </a:lnTo>
                    <a:lnTo>
                      <a:pt x="1860" y="521"/>
                    </a:lnTo>
                    <a:lnTo>
                      <a:pt x="1810" y="435"/>
                    </a:lnTo>
                    <a:lnTo>
                      <a:pt x="1760" y="360"/>
                    </a:lnTo>
                    <a:lnTo>
                      <a:pt x="1686" y="298"/>
                    </a:lnTo>
                    <a:lnTo>
                      <a:pt x="1624" y="224"/>
                    </a:lnTo>
                    <a:lnTo>
                      <a:pt x="1550" y="174"/>
                    </a:lnTo>
                    <a:lnTo>
                      <a:pt x="1463" y="125"/>
                    </a:lnTo>
                    <a:lnTo>
                      <a:pt x="1376" y="75"/>
                    </a:lnTo>
                    <a:lnTo>
                      <a:pt x="1290" y="50"/>
                    </a:lnTo>
                    <a:lnTo>
                      <a:pt x="1190" y="26"/>
                    </a:lnTo>
                    <a:lnTo>
                      <a:pt x="1091" y="13"/>
                    </a:lnTo>
                    <a:lnTo>
                      <a:pt x="9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8;p38">
                <a:extLst>
                  <a:ext uri="{FF2B5EF4-FFF2-40B4-BE49-F238E27FC236}">
                    <a16:creationId xmlns:a16="http://schemas.microsoft.com/office/drawing/2014/main" id="{03CAACCE-F137-A2C1-0B2F-F004C9751545}"/>
                  </a:ext>
                </a:extLst>
              </p:cNvPr>
              <p:cNvSpPr/>
              <p:nvPr/>
            </p:nvSpPr>
            <p:spPr>
              <a:xfrm>
                <a:off x="5866054" y="2660723"/>
                <a:ext cx="38619" cy="38599"/>
              </a:xfrm>
              <a:custGeom>
                <a:avLst/>
                <a:gdLst/>
                <a:ahLst/>
                <a:cxnLst/>
                <a:rect l="l" t="t" r="r" b="b"/>
                <a:pathLst>
                  <a:path w="1984" h="1983" extrusionOk="0">
                    <a:moveTo>
                      <a:pt x="893" y="0"/>
                    </a:moveTo>
                    <a:lnTo>
                      <a:pt x="794" y="13"/>
                    </a:lnTo>
                    <a:lnTo>
                      <a:pt x="695" y="37"/>
                    </a:lnTo>
                    <a:lnTo>
                      <a:pt x="608" y="75"/>
                    </a:lnTo>
                    <a:lnTo>
                      <a:pt x="521" y="124"/>
                    </a:lnTo>
                    <a:lnTo>
                      <a:pt x="435" y="174"/>
                    </a:lnTo>
                    <a:lnTo>
                      <a:pt x="360" y="223"/>
                    </a:lnTo>
                    <a:lnTo>
                      <a:pt x="286" y="285"/>
                    </a:lnTo>
                    <a:lnTo>
                      <a:pt x="224" y="360"/>
                    </a:lnTo>
                    <a:lnTo>
                      <a:pt x="174" y="434"/>
                    </a:lnTo>
                    <a:lnTo>
                      <a:pt x="125" y="521"/>
                    </a:lnTo>
                    <a:lnTo>
                      <a:pt x="75" y="607"/>
                    </a:lnTo>
                    <a:lnTo>
                      <a:pt x="51" y="694"/>
                    </a:lnTo>
                    <a:lnTo>
                      <a:pt x="26" y="793"/>
                    </a:lnTo>
                    <a:lnTo>
                      <a:pt x="1" y="892"/>
                    </a:lnTo>
                    <a:lnTo>
                      <a:pt x="1" y="991"/>
                    </a:lnTo>
                    <a:lnTo>
                      <a:pt x="1" y="1091"/>
                    </a:lnTo>
                    <a:lnTo>
                      <a:pt x="26" y="1190"/>
                    </a:lnTo>
                    <a:lnTo>
                      <a:pt x="51" y="1289"/>
                    </a:lnTo>
                    <a:lnTo>
                      <a:pt x="75" y="1376"/>
                    </a:lnTo>
                    <a:lnTo>
                      <a:pt x="125" y="1462"/>
                    </a:lnTo>
                    <a:lnTo>
                      <a:pt x="174" y="1537"/>
                    </a:lnTo>
                    <a:lnTo>
                      <a:pt x="224" y="1623"/>
                    </a:lnTo>
                    <a:lnTo>
                      <a:pt x="286" y="1685"/>
                    </a:lnTo>
                    <a:lnTo>
                      <a:pt x="360" y="1747"/>
                    </a:lnTo>
                    <a:lnTo>
                      <a:pt x="435" y="1809"/>
                    </a:lnTo>
                    <a:lnTo>
                      <a:pt x="521" y="1859"/>
                    </a:lnTo>
                    <a:lnTo>
                      <a:pt x="608" y="1896"/>
                    </a:lnTo>
                    <a:lnTo>
                      <a:pt x="695" y="1933"/>
                    </a:lnTo>
                    <a:lnTo>
                      <a:pt x="794" y="1958"/>
                    </a:lnTo>
                    <a:lnTo>
                      <a:pt x="893" y="1970"/>
                    </a:lnTo>
                    <a:lnTo>
                      <a:pt x="992" y="1983"/>
                    </a:lnTo>
                    <a:lnTo>
                      <a:pt x="1091" y="1970"/>
                    </a:lnTo>
                    <a:lnTo>
                      <a:pt x="1190" y="1958"/>
                    </a:lnTo>
                    <a:lnTo>
                      <a:pt x="1290" y="1933"/>
                    </a:lnTo>
                    <a:lnTo>
                      <a:pt x="1376" y="1896"/>
                    </a:lnTo>
                    <a:lnTo>
                      <a:pt x="1463" y="1859"/>
                    </a:lnTo>
                    <a:lnTo>
                      <a:pt x="1550" y="1809"/>
                    </a:lnTo>
                    <a:lnTo>
                      <a:pt x="1624" y="1747"/>
                    </a:lnTo>
                    <a:lnTo>
                      <a:pt x="1686" y="1685"/>
                    </a:lnTo>
                    <a:lnTo>
                      <a:pt x="1760" y="1623"/>
                    </a:lnTo>
                    <a:lnTo>
                      <a:pt x="1810" y="1537"/>
                    </a:lnTo>
                    <a:lnTo>
                      <a:pt x="1860" y="1462"/>
                    </a:lnTo>
                    <a:lnTo>
                      <a:pt x="1897" y="1376"/>
                    </a:lnTo>
                    <a:lnTo>
                      <a:pt x="1934" y="1289"/>
                    </a:lnTo>
                    <a:lnTo>
                      <a:pt x="1959" y="1190"/>
                    </a:lnTo>
                    <a:lnTo>
                      <a:pt x="1971" y="1091"/>
                    </a:lnTo>
                    <a:lnTo>
                      <a:pt x="1983" y="991"/>
                    </a:lnTo>
                    <a:lnTo>
                      <a:pt x="1971" y="892"/>
                    </a:lnTo>
                    <a:lnTo>
                      <a:pt x="1959" y="793"/>
                    </a:lnTo>
                    <a:lnTo>
                      <a:pt x="1934" y="694"/>
                    </a:lnTo>
                    <a:lnTo>
                      <a:pt x="1897" y="607"/>
                    </a:lnTo>
                    <a:lnTo>
                      <a:pt x="1860" y="521"/>
                    </a:lnTo>
                    <a:lnTo>
                      <a:pt x="1810" y="434"/>
                    </a:lnTo>
                    <a:lnTo>
                      <a:pt x="1760" y="360"/>
                    </a:lnTo>
                    <a:lnTo>
                      <a:pt x="1686" y="285"/>
                    </a:lnTo>
                    <a:lnTo>
                      <a:pt x="1624" y="223"/>
                    </a:lnTo>
                    <a:lnTo>
                      <a:pt x="1550" y="174"/>
                    </a:lnTo>
                    <a:lnTo>
                      <a:pt x="1463" y="124"/>
                    </a:lnTo>
                    <a:lnTo>
                      <a:pt x="1376" y="75"/>
                    </a:lnTo>
                    <a:lnTo>
                      <a:pt x="1290" y="37"/>
                    </a:lnTo>
                    <a:lnTo>
                      <a:pt x="1190" y="13"/>
                    </a:lnTo>
                    <a:lnTo>
                      <a:pt x="10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9;p38">
                <a:extLst>
                  <a:ext uri="{FF2B5EF4-FFF2-40B4-BE49-F238E27FC236}">
                    <a16:creationId xmlns:a16="http://schemas.microsoft.com/office/drawing/2014/main" id="{853A91EC-CEBE-B3C1-1C8F-D5CE39EC4725}"/>
                  </a:ext>
                </a:extLst>
              </p:cNvPr>
              <p:cNvSpPr/>
              <p:nvPr/>
            </p:nvSpPr>
            <p:spPr>
              <a:xfrm>
                <a:off x="5604378" y="4613652"/>
                <a:ext cx="297639" cy="118425"/>
              </a:xfrm>
              <a:custGeom>
                <a:avLst/>
                <a:gdLst/>
                <a:ahLst/>
                <a:cxnLst/>
                <a:rect l="l" t="t" r="r" b="b"/>
                <a:pathLst>
                  <a:path w="15291" h="6084" extrusionOk="0">
                    <a:moveTo>
                      <a:pt x="8451" y="0"/>
                    </a:moveTo>
                    <a:lnTo>
                      <a:pt x="8339" y="12"/>
                    </a:lnTo>
                    <a:lnTo>
                      <a:pt x="8228" y="25"/>
                    </a:lnTo>
                    <a:lnTo>
                      <a:pt x="8116" y="62"/>
                    </a:lnTo>
                    <a:lnTo>
                      <a:pt x="1735" y="2515"/>
                    </a:lnTo>
                    <a:lnTo>
                      <a:pt x="1450" y="2627"/>
                    </a:lnTo>
                    <a:lnTo>
                      <a:pt x="1165" y="2751"/>
                    </a:lnTo>
                    <a:lnTo>
                      <a:pt x="892" y="2875"/>
                    </a:lnTo>
                    <a:lnTo>
                      <a:pt x="645" y="3023"/>
                    </a:lnTo>
                    <a:lnTo>
                      <a:pt x="533" y="3098"/>
                    </a:lnTo>
                    <a:lnTo>
                      <a:pt x="421" y="3172"/>
                    </a:lnTo>
                    <a:lnTo>
                      <a:pt x="322" y="3259"/>
                    </a:lnTo>
                    <a:lnTo>
                      <a:pt x="236" y="3345"/>
                    </a:lnTo>
                    <a:lnTo>
                      <a:pt x="161" y="3445"/>
                    </a:lnTo>
                    <a:lnTo>
                      <a:pt x="99" y="3544"/>
                    </a:lnTo>
                    <a:lnTo>
                      <a:pt x="50" y="3643"/>
                    </a:lnTo>
                    <a:lnTo>
                      <a:pt x="25" y="3742"/>
                    </a:lnTo>
                    <a:lnTo>
                      <a:pt x="0" y="3829"/>
                    </a:lnTo>
                    <a:lnTo>
                      <a:pt x="0" y="3903"/>
                    </a:lnTo>
                    <a:lnTo>
                      <a:pt x="0" y="3965"/>
                    </a:lnTo>
                    <a:lnTo>
                      <a:pt x="13" y="4039"/>
                    </a:lnTo>
                    <a:lnTo>
                      <a:pt x="50" y="4176"/>
                    </a:lnTo>
                    <a:lnTo>
                      <a:pt x="124" y="4312"/>
                    </a:lnTo>
                    <a:lnTo>
                      <a:pt x="211" y="4436"/>
                    </a:lnTo>
                    <a:lnTo>
                      <a:pt x="335" y="4560"/>
                    </a:lnTo>
                    <a:lnTo>
                      <a:pt x="471" y="4684"/>
                    </a:lnTo>
                    <a:lnTo>
                      <a:pt x="620" y="4795"/>
                    </a:lnTo>
                    <a:lnTo>
                      <a:pt x="793" y="4894"/>
                    </a:lnTo>
                    <a:lnTo>
                      <a:pt x="967" y="4993"/>
                    </a:lnTo>
                    <a:lnTo>
                      <a:pt x="1165" y="5080"/>
                    </a:lnTo>
                    <a:lnTo>
                      <a:pt x="1363" y="5167"/>
                    </a:lnTo>
                    <a:lnTo>
                      <a:pt x="1561" y="5241"/>
                    </a:lnTo>
                    <a:lnTo>
                      <a:pt x="1772" y="5303"/>
                    </a:lnTo>
                    <a:lnTo>
                      <a:pt x="2206" y="5427"/>
                    </a:lnTo>
                    <a:lnTo>
                      <a:pt x="2677" y="5526"/>
                    </a:lnTo>
                    <a:lnTo>
                      <a:pt x="3160" y="5625"/>
                    </a:lnTo>
                    <a:lnTo>
                      <a:pt x="3643" y="5712"/>
                    </a:lnTo>
                    <a:lnTo>
                      <a:pt x="4126" y="5774"/>
                    </a:lnTo>
                    <a:lnTo>
                      <a:pt x="4622" y="5836"/>
                    </a:lnTo>
                    <a:lnTo>
                      <a:pt x="5118" y="5886"/>
                    </a:lnTo>
                    <a:lnTo>
                      <a:pt x="5613" y="5935"/>
                    </a:lnTo>
                    <a:lnTo>
                      <a:pt x="6109" y="5972"/>
                    </a:lnTo>
                    <a:lnTo>
                      <a:pt x="7112" y="6022"/>
                    </a:lnTo>
                    <a:lnTo>
                      <a:pt x="8116" y="6047"/>
                    </a:lnTo>
                    <a:lnTo>
                      <a:pt x="9132" y="6071"/>
                    </a:lnTo>
                    <a:lnTo>
                      <a:pt x="10136" y="6084"/>
                    </a:lnTo>
                    <a:lnTo>
                      <a:pt x="10631" y="6084"/>
                    </a:lnTo>
                    <a:lnTo>
                      <a:pt x="11139" y="6071"/>
                    </a:lnTo>
                    <a:lnTo>
                      <a:pt x="11635" y="6059"/>
                    </a:lnTo>
                    <a:lnTo>
                      <a:pt x="12131" y="6009"/>
                    </a:lnTo>
                    <a:lnTo>
                      <a:pt x="12378" y="5985"/>
                    </a:lnTo>
                    <a:lnTo>
                      <a:pt x="12614" y="5947"/>
                    </a:lnTo>
                    <a:lnTo>
                      <a:pt x="12849" y="5898"/>
                    </a:lnTo>
                    <a:lnTo>
                      <a:pt x="13072" y="5848"/>
                    </a:lnTo>
                    <a:lnTo>
                      <a:pt x="13295" y="5774"/>
                    </a:lnTo>
                    <a:lnTo>
                      <a:pt x="13518" y="5700"/>
                    </a:lnTo>
                    <a:lnTo>
                      <a:pt x="13729" y="5613"/>
                    </a:lnTo>
                    <a:lnTo>
                      <a:pt x="13927" y="5514"/>
                    </a:lnTo>
                    <a:lnTo>
                      <a:pt x="14063" y="5439"/>
                    </a:lnTo>
                    <a:lnTo>
                      <a:pt x="14187" y="5365"/>
                    </a:lnTo>
                    <a:lnTo>
                      <a:pt x="14311" y="5278"/>
                    </a:lnTo>
                    <a:lnTo>
                      <a:pt x="14423" y="5192"/>
                    </a:lnTo>
                    <a:lnTo>
                      <a:pt x="14522" y="5093"/>
                    </a:lnTo>
                    <a:lnTo>
                      <a:pt x="14621" y="5006"/>
                    </a:lnTo>
                    <a:lnTo>
                      <a:pt x="14782" y="4808"/>
                    </a:lnTo>
                    <a:lnTo>
                      <a:pt x="14931" y="4597"/>
                    </a:lnTo>
                    <a:lnTo>
                      <a:pt x="15042" y="4386"/>
                    </a:lnTo>
                    <a:lnTo>
                      <a:pt x="15129" y="4163"/>
                    </a:lnTo>
                    <a:lnTo>
                      <a:pt x="15203" y="3940"/>
                    </a:lnTo>
                    <a:lnTo>
                      <a:pt x="15253" y="3705"/>
                    </a:lnTo>
                    <a:lnTo>
                      <a:pt x="15278" y="3469"/>
                    </a:lnTo>
                    <a:lnTo>
                      <a:pt x="15290" y="3234"/>
                    </a:lnTo>
                    <a:lnTo>
                      <a:pt x="15290" y="2999"/>
                    </a:lnTo>
                    <a:lnTo>
                      <a:pt x="15278" y="2763"/>
                    </a:lnTo>
                    <a:lnTo>
                      <a:pt x="15253" y="2528"/>
                    </a:lnTo>
                    <a:lnTo>
                      <a:pt x="15228" y="2305"/>
                    </a:lnTo>
                    <a:lnTo>
                      <a:pt x="15191" y="2069"/>
                    </a:lnTo>
                    <a:lnTo>
                      <a:pt x="15166" y="1995"/>
                    </a:lnTo>
                    <a:lnTo>
                      <a:pt x="15141" y="1933"/>
                    </a:lnTo>
                    <a:lnTo>
                      <a:pt x="15092" y="1883"/>
                    </a:lnTo>
                    <a:lnTo>
                      <a:pt x="15042" y="1859"/>
                    </a:lnTo>
                    <a:lnTo>
                      <a:pt x="14980" y="1834"/>
                    </a:lnTo>
                    <a:lnTo>
                      <a:pt x="14906" y="1821"/>
                    </a:lnTo>
                    <a:lnTo>
                      <a:pt x="14733" y="1821"/>
                    </a:lnTo>
                    <a:lnTo>
                      <a:pt x="14534" y="1871"/>
                    </a:lnTo>
                    <a:lnTo>
                      <a:pt x="14299" y="1933"/>
                    </a:lnTo>
                    <a:lnTo>
                      <a:pt x="13779" y="2131"/>
                    </a:lnTo>
                    <a:lnTo>
                      <a:pt x="13494" y="2230"/>
                    </a:lnTo>
                    <a:lnTo>
                      <a:pt x="13196" y="2329"/>
                    </a:lnTo>
                    <a:lnTo>
                      <a:pt x="12899" y="2416"/>
                    </a:lnTo>
                    <a:lnTo>
                      <a:pt x="12601" y="2491"/>
                    </a:lnTo>
                    <a:lnTo>
                      <a:pt x="12304" y="2540"/>
                    </a:lnTo>
                    <a:lnTo>
                      <a:pt x="12155" y="2552"/>
                    </a:lnTo>
                    <a:lnTo>
                      <a:pt x="12007" y="2552"/>
                    </a:lnTo>
                    <a:lnTo>
                      <a:pt x="11870" y="2540"/>
                    </a:lnTo>
                    <a:lnTo>
                      <a:pt x="11734" y="2528"/>
                    </a:lnTo>
                    <a:lnTo>
                      <a:pt x="11598" y="2491"/>
                    </a:lnTo>
                    <a:lnTo>
                      <a:pt x="11474" y="2441"/>
                    </a:lnTo>
                    <a:lnTo>
                      <a:pt x="11338" y="2391"/>
                    </a:lnTo>
                    <a:lnTo>
                      <a:pt x="11214" y="2317"/>
                    </a:lnTo>
                    <a:lnTo>
                      <a:pt x="11090" y="2243"/>
                    </a:lnTo>
                    <a:lnTo>
                      <a:pt x="10966" y="2156"/>
                    </a:lnTo>
                    <a:lnTo>
                      <a:pt x="10743" y="1970"/>
                    </a:lnTo>
                    <a:lnTo>
                      <a:pt x="10520" y="1759"/>
                    </a:lnTo>
                    <a:lnTo>
                      <a:pt x="10309" y="1549"/>
                    </a:lnTo>
                    <a:lnTo>
                      <a:pt x="10111" y="1313"/>
                    </a:lnTo>
                    <a:lnTo>
                      <a:pt x="9727" y="855"/>
                    </a:lnTo>
                    <a:lnTo>
                      <a:pt x="9529" y="644"/>
                    </a:lnTo>
                    <a:lnTo>
                      <a:pt x="9343" y="458"/>
                    </a:lnTo>
                    <a:lnTo>
                      <a:pt x="9157" y="285"/>
                    </a:lnTo>
                    <a:lnTo>
                      <a:pt x="9058" y="223"/>
                    </a:lnTo>
                    <a:lnTo>
                      <a:pt x="8959" y="149"/>
                    </a:lnTo>
                    <a:lnTo>
                      <a:pt x="8859" y="99"/>
                    </a:lnTo>
                    <a:lnTo>
                      <a:pt x="8760" y="62"/>
                    </a:lnTo>
                    <a:lnTo>
                      <a:pt x="8661" y="25"/>
                    </a:lnTo>
                    <a:lnTo>
                      <a:pt x="8550" y="12"/>
                    </a:lnTo>
                    <a:lnTo>
                      <a:pt x="845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50;p38">
                <a:extLst>
                  <a:ext uri="{FF2B5EF4-FFF2-40B4-BE49-F238E27FC236}">
                    <a16:creationId xmlns:a16="http://schemas.microsoft.com/office/drawing/2014/main" id="{34E00645-5C6F-58EA-DD2B-57BFFF622339}"/>
                  </a:ext>
                </a:extLst>
              </p:cNvPr>
              <p:cNvSpPr/>
              <p:nvPr/>
            </p:nvSpPr>
            <p:spPr>
              <a:xfrm>
                <a:off x="6028144" y="4605203"/>
                <a:ext cx="297639" cy="118445"/>
              </a:xfrm>
              <a:custGeom>
                <a:avLst/>
                <a:gdLst/>
                <a:ahLst/>
                <a:cxnLst/>
                <a:rect l="l" t="t" r="r" b="b"/>
                <a:pathLst>
                  <a:path w="15291" h="6085" extrusionOk="0">
                    <a:moveTo>
                      <a:pt x="6840" y="0"/>
                    </a:moveTo>
                    <a:lnTo>
                      <a:pt x="6741" y="13"/>
                    </a:lnTo>
                    <a:lnTo>
                      <a:pt x="6629" y="25"/>
                    </a:lnTo>
                    <a:lnTo>
                      <a:pt x="6530" y="62"/>
                    </a:lnTo>
                    <a:lnTo>
                      <a:pt x="6431" y="99"/>
                    </a:lnTo>
                    <a:lnTo>
                      <a:pt x="6332" y="161"/>
                    </a:lnTo>
                    <a:lnTo>
                      <a:pt x="6233" y="223"/>
                    </a:lnTo>
                    <a:lnTo>
                      <a:pt x="6134" y="298"/>
                    </a:lnTo>
                    <a:lnTo>
                      <a:pt x="5948" y="459"/>
                    </a:lnTo>
                    <a:lnTo>
                      <a:pt x="5762" y="657"/>
                    </a:lnTo>
                    <a:lnTo>
                      <a:pt x="5564" y="868"/>
                    </a:lnTo>
                    <a:lnTo>
                      <a:pt x="5180" y="1314"/>
                    </a:lnTo>
                    <a:lnTo>
                      <a:pt x="4981" y="1549"/>
                    </a:lnTo>
                    <a:lnTo>
                      <a:pt x="4771" y="1772"/>
                    </a:lnTo>
                    <a:lnTo>
                      <a:pt x="4548" y="1983"/>
                    </a:lnTo>
                    <a:lnTo>
                      <a:pt x="4325" y="2169"/>
                    </a:lnTo>
                    <a:lnTo>
                      <a:pt x="4201" y="2243"/>
                    </a:lnTo>
                    <a:lnTo>
                      <a:pt x="4077" y="2330"/>
                    </a:lnTo>
                    <a:lnTo>
                      <a:pt x="3953" y="2392"/>
                    </a:lnTo>
                    <a:lnTo>
                      <a:pt x="3817" y="2454"/>
                    </a:lnTo>
                    <a:lnTo>
                      <a:pt x="3693" y="2491"/>
                    </a:lnTo>
                    <a:lnTo>
                      <a:pt x="3557" y="2528"/>
                    </a:lnTo>
                    <a:lnTo>
                      <a:pt x="3420" y="2540"/>
                    </a:lnTo>
                    <a:lnTo>
                      <a:pt x="3284" y="2553"/>
                    </a:lnTo>
                    <a:lnTo>
                      <a:pt x="3135" y="2553"/>
                    </a:lnTo>
                    <a:lnTo>
                      <a:pt x="2987" y="2540"/>
                    </a:lnTo>
                    <a:lnTo>
                      <a:pt x="2689" y="2491"/>
                    </a:lnTo>
                    <a:lnTo>
                      <a:pt x="2392" y="2429"/>
                    </a:lnTo>
                    <a:lnTo>
                      <a:pt x="2094" y="2330"/>
                    </a:lnTo>
                    <a:lnTo>
                      <a:pt x="1797" y="2231"/>
                    </a:lnTo>
                    <a:lnTo>
                      <a:pt x="1512" y="2132"/>
                    </a:lnTo>
                    <a:lnTo>
                      <a:pt x="992" y="1946"/>
                    </a:lnTo>
                    <a:lnTo>
                      <a:pt x="756" y="1871"/>
                    </a:lnTo>
                    <a:lnTo>
                      <a:pt x="558" y="1834"/>
                    </a:lnTo>
                    <a:lnTo>
                      <a:pt x="471" y="1822"/>
                    </a:lnTo>
                    <a:lnTo>
                      <a:pt x="385" y="1822"/>
                    </a:lnTo>
                    <a:lnTo>
                      <a:pt x="310" y="1834"/>
                    </a:lnTo>
                    <a:lnTo>
                      <a:pt x="248" y="1859"/>
                    </a:lnTo>
                    <a:lnTo>
                      <a:pt x="199" y="1896"/>
                    </a:lnTo>
                    <a:lnTo>
                      <a:pt x="149" y="1946"/>
                    </a:lnTo>
                    <a:lnTo>
                      <a:pt x="124" y="2008"/>
                    </a:lnTo>
                    <a:lnTo>
                      <a:pt x="100" y="2082"/>
                    </a:lnTo>
                    <a:lnTo>
                      <a:pt x="62" y="2305"/>
                    </a:lnTo>
                    <a:lnTo>
                      <a:pt x="25" y="2528"/>
                    </a:lnTo>
                    <a:lnTo>
                      <a:pt x="13" y="2763"/>
                    </a:lnTo>
                    <a:lnTo>
                      <a:pt x="0" y="2999"/>
                    </a:lnTo>
                    <a:lnTo>
                      <a:pt x="0" y="3234"/>
                    </a:lnTo>
                    <a:lnTo>
                      <a:pt x="13" y="3470"/>
                    </a:lnTo>
                    <a:lnTo>
                      <a:pt x="38" y="3705"/>
                    </a:lnTo>
                    <a:lnTo>
                      <a:pt x="87" y="3941"/>
                    </a:lnTo>
                    <a:lnTo>
                      <a:pt x="162" y="4164"/>
                    </a:lnTo>
                    <a:lnTo>
                      <a:pt x="248" y="4387"/>
                    </a:lnTo>
                    <a:lnTo>
                      <a:pt x="360" y="4610"/>
                    </a:lnTo>
                    <a:lnTo>
                      <a:pt x="508" y="4808"/>
                    </a:lnTo>
                    <a:lnTo>
                      <a:pt x="670" y="5006"/>
                    </a:lnTo>
                    <a:lnTo>
                      <a:pt x="769" y="5105"/>
                    </a:lnTo>
                    <a:lnTo>
                      <a:pt x="868" y="5192"/>
                    </a:lnTo>
                    <a:lnTo>
                      <a:pt x="979" y="5279"/>
                    </a:lnTo>
                    <a:lnTo>
                      <a:pt x="1103" y="5365"/>
                    </a:lnTo>
                    <a:lnTo>
                      <a:pt x="1227" y="5452"/>
                    </a:lnTo>
                    <a:lnTo>
                      <a:pt x="1363" y="5527"/>
                    </a:lnTo>
                    <a:lnTo>
                      <a:pt x="1562" y="5626"/>
                    </a:lnTo>
                    <a:lnTo>
                      <a:pt x="1772" y="5712"/>
                    </a:lnTo>
                    <a:lnTo>
                      <a:pt x="1995" y="5787"/>
                    </a:lnTo>
                    <a:lnTo>
                      <a:pt x="2218" y="5849"/>
                    </a:lnTo>
                    <a:lnTo>
                      <a:pt x="2441" y="5898"/>
                    </a:lnTo>
                    <a:lnTo>
                      <a:pt x="2677" y="5948"/>
                    </a:lnTo>
                    <a:lnTo>
                      <a:pt x="2912" y="5985"/>
                    </a:lnTo>
                    <a:lnTo>
                      <a:pt x="3160" y="6022"/>
                    </a:lnTo>
                    <a:lnTo>
                      <a:pt x="3656" y="6059"/>
                    </a:lnTo>
                    <a:lnTo>
                      <a:pt x="4151" y="6084"/>
                    </a:lnTo>
                    <a:lnTo>
                      <a:pt x="5155" y="6084"/>
                    </a:lnTo>
                    <a:lnTo>
                      <a:pt x="6159" y="6072"/>
                    </a:lnTo>
                    <a:lnTo>
                      <a:pt x="7175" y="6059"/>
                    </a:lnTo>
                    <a:lnTo>
                      <a:pt x="8178" y="6022"/>
                    </a:lnTo>
                    <a:lnTo>
                      <a:pt x="9182" y="5973"/>
                    </a:lnTo>
                    <a:lnTo>
                      <a:pt x="9677" y="5935"/>
                    </a:lnTo>
                    <a:lnTo>
                      <a:pt x="10173" y="5898"/>
                    </a:lnTo>
                    <a:lnTo>
                      <a:pt x="10669" y="5849"/>
                    </a:lnTo>
                    <a:lnTo>
                      <a:pt x="11164" y="5787"/>
                    </a:lnTo>
                    <a:lnTo>
                      <a:pt x="11648" y="5712"/>
                    </a:lnTo>
                    <a:lnTo>
                      <a:pt x="12131" y="5626"/>
                    </a:lnTo>
                    <a:lnTo>
                      <a:pt x="12614" y="5539"/>
                    </a:lnTo>
                    <a:lnTo>
                      <a:pt x="13085" y="5427"/>
                    </a:lnTo>
                    <a:lnTo>
                      <a:pt x="13506" y="5316"/>
                    </a:lnTo>
                    <a:lnTo>
                      <a:pt x="13717" y="5242"/>
                    </a:lnTo>
                    <a:lnTo>
                      <a:pt x="13927" y="5167"/>
                    </a:lnTo>
                    <a:lnTo>
                      <a:pt x="14126" y="5080"/>
                    </a:lnTo>
                    <a:lnTo>
                      <a:pt x="14324" y="4994"/>
                    </a:lnTo>
                    <a:lnTo>
                      <a:pt x="14497" y="4895"/>
                    </a:lnTo>
                    <a:lnTo>
                      <a:pt x="14671" y="4795"/>
                    </a:lnTo>
                    <a:lnTo>
                      <a:pt x="14820" y="4684"/>
                    </a:lnTo>
                    <a:lnTo>
                      <a:pt x="14956" y="4572"/>
                    </a:lnTo>
                    <a:lnTo>
                      <a:pt x="15080" y="4449"/>
                    </a:lnTo>
                    <a:lnTo>
                      <a:pt x="15166" y="4312"/>
                    </a:lnTo>
                    <a:lnTo>
                      <a:pt x="15241" y="4188"/>
                    </a:lnTo>
                    <a:lnTo>
                      <a:pt x="15278" y="4040"/>
                    </a:lnTo>
                    <a:lnTo>
                      <a:pt x="15290" y="3978"/>
                    </a:lnTo>
                    <a:lnTo>
                      <a:pt x="15290" y="3903"/>
                    </a:lnTo>
                    <a:lnTo>
                      <a:pt x="15290" y="3829"/>
                    </a:lnTo>
                    <a:lnTo>
                      <a:pt x="15266" y="3755"/>
                    </a:lnTo>
                    <a:lnTo>
                      <a:pt x="15241" y="3643"/>
                    </a:lnTo>
                    <a:lnTo>
                      <a:pt x="15191" y="3544"/>
                    </a:lnTo>
                    <a:lnTo>
                      <a:pt x="15129" y="3445"/>
                    </a:lnTo>
                    <a:lnTo>
                      <a:pt x="15055" y="3358"/>
                    </a:lnTo>
                    <a:lnTo>
                      <a:pt x="14968" y="3271"/>
                    </a:lnTo>
                    <a:lnTo>
                      <a:pt x="14869" y="3185"/>
                    </a:lnTo>
                    <a:lnTo>
                      <a:pt x="14758" y="3098"/>
                    </a:lnTo>
                    <a:lnTo>
                      <a:pt x="14646" y="3024"/>
                    </a:lnTo>
                    <a:lnTo>
                      <a:pt x="14398" y="2887"/>
                    </a:lnTo>
                    <a:lnTo>
                      <a:pt x="14126" y="2751"/>
                    </a:lnTo>
                    <a:lnTo>
                      <a:pt x="13841" y="2627"/>
                    </a:lnTo>
                    <a:lnTo>
                      <a:pt x="13556" y="2516"/>
                    </a:lnTo>
                    <a:lnTo>
                      <a:pt x="7175" y="75"/>
                    </a:lnTo>
                    <a:lnTo>
                      <a:pt x="7063" y="38"/>
                    </a:lnTo>
                    <a:lnTo>
                      <a:pt x="6952" y="13"/>
                    </a:lnTo>
                    <a:lnTo>
                      <a:pt x="684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51;p38">
                <a:extLst>
                  <a:ext uri="{FF2B5EF4-FFF2-40B4-BE49-F238E27FC236}">
                    <a16:creationId xmlns:a16="http://schemas.microsoft.com/office/drawing/2014/main" id="{B9EF9DE2-B052-471E-2242-47670E685754}"/>
                  </a:ext>
                </a:extLst>
              </p:cNvPr>
              <p:cNvSpPr/>
              <p:nvPr/>
            </p:nvSpPr>
            <p:spPr>
              <a:xfrm>
                <a:off x="5571579" y="2818220"/>
                <a:ext cx="620097" cy="50901"/>
              </a:xfrm>
              <a:custGeom>
                <a:avLst/>
                <a:gdLst/>
                <a:ahLst/>
                <a:cxnLst/>
                <a:rect l="l" t="t" r="r" b="b"/>
                <a:pathLst>
                  <a:path w="31857" h="2615" extrusionOk="0">
                    <a:moveTo>
                      <a:pt x="223" y="0"/>
                    </a:moveTo>
                    <a:lnTo>
                      <a:pt x="211" y="25"/>
                    </a:lnTo>
                    <a:lnTo>
                      <a:pt x="174" y="87"/>
                    </a:lnTo>
                    <a:lnTo>
                      <a:pt x="87" y="298"/>
                    </a:lnTo>
                    <a:lnTo>
                      <a:pt x="25" y="521"/>
                    </a:lnTo>
                    <a:lnTo>
                      <a:pt x="0" y="620"/>
                    </a:lnTo>
                    <a:lnTo>
                      <a:pt x="1537" y="905"/>
                    </a:lnTo>
                    <a:lnTo>
                      <a:pt x="3085" y="1177"/>
                    </a:lnTo>
                    <a:lnTo>
                      <a:pt x="4622" y="1438"/>
                    </a:lnTo>
                    <a:lnTo>
                      <a:pt x="6171" y="1685"/>
                    </a:lnTo>
                    <a:lnTo>
                      <a:pt x="7732" y="1896"/>
                    </a:lnTo>
                    <a:lnTo>
                      <a:pt x="9293" y="2094"/>
                    </a:lnTo>
                    <a:lnTo>
                      <a:pt x="10854" y="2255"/>
                    </a:lnTo>
                    <a:lnTo>
                      <a:pt x="11635" y="2330"/>
                    </a:lnTo>
                    <a:lnTo>
                      <a:pt x="12415" y="2404"/>
                    </a:lnTo>
                    <a:lnTo>
                      <a:pt x="13196" y="2454"/>
                    </a:lnTo>
                    <a:lnTo>
                      <a:pt x="13977" y="2503"/>
                    </a:lnTo>
                    <a:lnTo>
                      <a:pt x="14757" y="2540"/>
                    </a:lnTo>
                    <a:lnTo>
                      <a:pt x="15538" y="2578"/>
                    </a:lnTo>
                    <a:lnTo>
                      <a:pt x="16318" y="2602"/>
                    </a:lnTo>
                    <a:lnTo>
                      <a:pt x="17099" y="2615"/>
                    </a:lnTo>
                    <a:lnTo>
                      <a:pt x="18660" y="2615"/>
                    </a:lnTo>
                    <a:lnTo>
                      <a:pt x="19428" y="2590"/>
                    </a:lnTo>
                    <a:lnTo>
                      <a:pt x="20209" y="2565"/>
                    </a:lnTo>
                    <a:lnTo>
                      <a:pt x="20977" y="2528"/>
                    </a:lnTo>
                    <a:lnTo>
                      <a:pt x="21758" y="2478"/>
                    </a:lnTo>
                    <a:lnTo>
                      <a:pt x="22526" y="2416"/>
                    </a:lnTo>
                    <a:lnTo>
                      <a:pt x="23294" y="2342"/>
                    </a:lnTo>
                    <a:lnTo>
                      <a:pt x="24063" y="2255"/>
                    </a:lnTo>
                    <a:lnTo>
                      <a:pt x="24831" y="2156"/>
                    </a:lnTo>
                    <a:lnTo>
                      <a:pt x="25599" y="2045"/>
                    </a:lnTo>
                    <a:lnTo>
                      <a:pt x="26355" y="1921"/>
                    </a:lnTo>
                    <a:lnTo>
                      <a:pt x="27123" y="1785"/>
                    </a:lnTo>
                    <a:lnTo>
                      <a:pt x="27879" y="1623"/>
                    </a:lnTo>
                    <a:lnTo>
                      <a:pt x="28635" y="1462"/>
                    </a:lnTo>
                    <a:lnTo>
                      <a:pt x="29378" y="1277"/>
                    </a:lnTo>
                    <a:lnTo>
                      <a:pt x="30134" y="1078"/>
                    </a:lnTo>
                    <a:lnTo>
                      <a:pt x="30877" y="880"/>
                    </a:lnTo>
                    <a:lnTo>
                      <a:pt x="31621" y="645"/>
                    </a:lnTo>
                    <a:lnTo>
                      <a:pt x="31646" y="632"/>
                    </a:lnTo>
                    <a:lnTo>
                      <a:pt x="31670" y="595"/>
                    </a:lnTo>
                    <a:lnTo>
                      <a:pt x="31708" y="508"/>
                    </a:lnTo>
                    <a:lnTo>
                      <a:pt x="31770" y="347"/>
                    </a:lnTo>
                    <a:lnTo>
                      <a:pt x="31807" y="236"/>
                    </a:lnTo>
                    <a:lnTo>
                      <a:pt x="31844" y="124"/>
                    </a:lnTo>
                    <a:lnTo>
                      <a:pt x="31856" y="75"/>
                    </a:lnTo>
                    <a:lnTo>
                      <a:pt x="31856" y="25"/>
                    </a:lnTo>
                    <a:lnTo>
                      <a:pt x="31125" y="248"/>
                    </a:lnTo>
                    <a:lnTo>
                      <a:pt x="30382" y="459"/>
                    </a:lnTo>
                    <a:lnTo>
                      <a:pt x="29626" y="657"/>
                    </a:lnTo>
                    <a:lnTo>
                      <a:pt x="28883" y="843"/>
                    </a:lnTo>
                    <a:lnTo>
                      <a:pt x="28127" y="1004"/>
                    </a:lnTo>
                    <a:lnTo>
                      <a:pt x="27371" y="1165"/>
                    </a:lnTo>
                    <a:lnTo>
                      <a:pt x="26603" y="1301"/>
                    </a:lnTo>
                    <a:lnTo>
                      <a:pt x="25847" y="1425"/>
                    </a:lnTo>
                    <a:lnTo>
                      <a:pt x="25079" y="1537"/>
                    </a:lnTo>
                    <a:lnTo>
                      <a:pt x="24310" y="1636"/>
                    </a:lnTo>
                    <a:lnTo>
                      <a:pt x="23542" y="1723"/>
                    </a:lnTo>
                    <a:lnTo>
                      <a:pt x="22774" y="1797"/>
                    </a:lnTo>
                    <a:lnTo>
                      <a:pt x="22006" y="1859"/>
                    </a:lnTo>
                    <a:lnTo>
                      <a:pt x="21225" y="1908"/>
                    </a:lnTo>
                    <a:lnTo>
                      <a:pt x="20457" y="1946"/>
                    </a:lnTo>
                    <a:lnTo>
                      <a:pt x="19689" y="1970"/>
                    </a:lnTo>
                    <a:lnTo>
                      <a:pt x="18908" y="1995"/>
                    </a:lnTo>
                    <a:lnTo>
                      <a:pt x="17347" y="1995"/>
                    </a:lnTo>
                    <a:lnTo>
                      <a:pt x="16566" y="1983"/>
                    </a:lnTo>
                    <a:lnTo>
                      <a:pt x="15786" y="1958"/>
                    </a:lnTo>
                    <a:lnTo>
                      <a:pt x="15005" y="1933"/>
                    </a:lnTo>
                    <a:lnTo>
                      <a:pt x="14224" y="1884"/>
                    </a:lnTo>
                    <a:lnTo>
                      <a:pt x="13444" y="1846"/>
                    </a:lnTo>
                    <a:lnTo>
                      <a:pt x="12663" y="1785"/>
                    </a:lnTo>
                    <a:lnTo>
                      <a:pt x="11883" y="1723"/>
                    </a:lnTo>
                    <a:lnTo>
                      <a:pt x="10321" y="1562"/>
                    </a:lnTo>
                    <a:lnTo>
                      <a:pt x="8760" y="1388"/>
                    </a:lnTo>
                    <a:lnTo>
                      <a:pt x="7199" y="1177"/>
                    </a:lnTo>
                    <a:lnTo>
                      <a:pt x="5650" y="954"/>
                    </a:lnTo>
                    <a:lnTo>
                      <a:pt x="4101" y="707"/>
                    </a:lnTo>
                    <a:lnTo>
                      <a:pt x="2553" y="434"/>
                    </a:lnTo>
                    <a:lnTo>
                      <a:pt x="1016" y="149"/>
                    </a:lnTo>
                    <a:lnTo>
                      <a:pt x="2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2;p38">
                <a:extLst>
                  <a:ext uri="{FF2B5EF4-FFF2-40B4-BE49-F238E27FC236}">
                    <a16:creationId xmlns:a16="http://schemas.microsoft.com/office/drawing/2014/main" id="{307DE21C-2541-16D3-8DF2-340D7363AE31}"/>
                  </a:ext>
                </a:extLst>
              </p:cNvPr>
              <p:cNvSpPr/>
              <p:nvPr/>
            </p:nvSpPr>
            <p:spPr>
              <a:xfrm>
                <a:off x="5479429" y="2605246"/>
                <a:ext cx="348287" cy="435588"/>
              </a:xfrm>
              <a:custGeom>
                <a:avLst/>
                <a:gdLst/>
                <a:ahLst/>
                <a:cxnLst/>
                <a:rect l="l" t="t" r="r" b="b"/>
                <a:pathLst>
                  <a:path w="17893" h="22378" extrusionOk="0">
                    <a:moveTo>
                      <a:pt x="695" y="0"/>
                    </a:moveTo>
                    <a:lnTo>
                      <a:pt x="558" y="880"/>
                    </a:lnTo>
                    <a:lnTo>
                      <a:pt x="422" y="1785"/>
                    </a:lnTo>
                    <a:lnTo>
                      <a:pt x="298" y="2702"/>
                    </a:lnTo>
                    <a:lnTo>
                      <a:pt x="199" y="3618"/>
                    </a:lnTo>
                    <a:lnTo>
                      <a:pt x="112" y="4560"/>
                    </a:lnTo>
                    <a:lnTo>
                      <a:pt x="38" y="5502"/>
                    </a:lnTo>
                    <a:lnTo>
                      <a:pt x="26" y="5985"/>
                    </a:lnTo>
                    <a:lnTo>
                      <a:pt x="1" y="6456"/>
                    </a:lnTo>
                    <a:lnTo>
                      <a:pt x="1" y="6939"/>
                    </a:lnTo>
                    <a:lnTo>
                      <a:pt x="1" y="7422"/>
                    </a:lnTo>
                    <a:lnTo>
                      <a:pt x="13" y="8054"/>
                    </a:lnTo>
                    <a:lnTo>
                      <a:pt x="38" y="8686"/>
                    </a:lnTo>
                    <a:lnTo>
                      <a:pt x="88" y="9281"/>
                    </a:lnTo>
                    <a:lnTo>
                      <a:pt x="150" y="9876"/>
                    </a:lnTo>
                    <a:lnTo>
                      <a:pt x="224" y="10446"/>
                    </a:lnTo>
                    <a:lnTo>
                      <a:pt x="323" y="11003"/>
                    </a:lnTo>
                    <a:lnTo>
                      <a:pt x="435" y="11548"/>
                    </a:lnTo>
                    <a:lnTo>
                      <a:pt x="558" y="12069"/>
                    </a:lnTo>
                    <a:lnTo>
                      <a:pt x="707" y="12577"/>
                    </a:lnTo>
                    <a:lnTo>
                      <a:pt x="868" y="13085"/>
                    </a:lnTo>
                    <a:lnTo>
                      <a:pt x="1042" y="13556"/>
                    </a:lnTo>
                    <a:lnTo>
                      <a:pt x="1228" y="14027"/>
                    </a:lnTo>
                    <a:lnTo>
                      <a:pt x="1438" y="14473"/>
                    </a:lnTo>
                    <a:lnTo>
                      <a:pt x="1661" y="14919"/>
                    </a:lnTo>
                    <a:lnTo>
                      <a:pt x="1909" y="15340"/>
                    </a:lnTo>
                    <a:lnTo>
                      <a:pt x="2157" y="15749"/>
                    </a:lnTo>
                    <a:lnTo>
                      <a:pt x="2454" y="16158"/>
                    </a:lnTo>
                    <a:lnTo>
                      <a:pt x="2764" y="16567"/>
                    </a:lnTo>
                    <a:lnTo>
                      <a:pt x="3099" y="16963"/>
                    </a:lnTo>
                    <a:lnTo>
                      <a:pt x="3445" y="17347"/>
                    </a:lnTo>
                    <a:lnTo>
                      <a:pt x="3830" y="17719"/>
                    </a:lnTo>
                    <a:lnTo>
                      <a:pt x="4226" y="18091"/>
                    </a:lnTo>
                    <a:lnTo>
                      <a:pt x="4647" y="18438"/>
                    </a:lnTo>
                    <a:lnTo>
                      <a:pt x="5093" y="18785"/>
                    </a:lnTo>
                    <a:lnTo>
                      <a:pt x="5552" y="19119"/>
                    </a:lnTo>
                    <a:lnTo>
                      <a:pt x="6035" y="19441"/>
                    </a:lnTo>
                    <a:lnTo>
                      <a:pt x="6531" y="19751"/>
                    </a:lnTo>
                    <a:lnTo>
                      <a:pt x="7051" y="20036"/>
                    </a:lnTo>
                    <a:lnTo>
                      <a:pt x="7584" y="20321"/>
                    </a:lnTo>
                    <a:lnTo>
                      <a:pt x="8141" y="20594"/>
                    </a:lnTo>
                    <a:lnTo>
                      <a:pt x="8699" y="20841"/>
                    </a:lnTo>
                    <a:lnTo>
                      <a:pt x="9281" y="21077"/>
                    </a:lnTo>
                    <a:lnTo>
                      <a:pt x="9690" y="21238"/>
                    </a:lnTo>
                    <a:lnTo>
                      <a:pt x="10112" y="21374"/>
                    </a:lnTo>
                    <a:lnTo>
                      <a:pt x="10520" y="21510"/>
                    </a:lnTo>
                    <a:lnTo>
                      <a:pt x="10929" y="21634"/>
                    </a:lnTo>
                    <a:lnTo>
                      <a:pt x="11351" y="21758"/>
                    </a:lnTo>
                    <a:lnTo>
                      <a:pt x="11772" y="21857"/>
                    </a:lnTo>
                    <a:lnTo>
                      <a:pt x="12181" y="21957"/>
                    </a:lnTo>
                    <a:lnTo>
                      <a:pt x="12602" y="22043"/>
                    </a:lnTo>
                    <a:lnTo>
                      <a:pt x="13011" y="22118"/>
                    </a:lnTo>
                    <a:lnTo>
                      <a:pt x="13432" y="22192"/>
                    </a:lnTo>
                    <a:lnTo>
                      <a:pt x="13841" y="22242"/>
                    </a:lnTo>
                    <a:lnTo>
                      <a:pt x="14250" y="22291"/>
                    </a:lnTo>
                    <a:lnTo>
                      <a:pt x="14647" y="22328"/>
                    </a:lnTo>
                    <a:lnTo>
                      <a:pt x="15055" y="22353"/>
                    </a:lnTo>
                    <a:lnTo>
                      <a:pt x="15452" y="22365"/>
                    </a:lnTo>
                    <a:lnTo>
                      <a:pt x="15836" y="22378"/>
                    </a:lnTo>
                    <a:lnTo>
                      <a:pt x="16369" y="22365"/>
                    </a:lnTo>
                    <a:lnTo>
                      <a:pt x="16889" y="22341"/>
                    </a:lnTo>
                    <a:lnTo>
                      <a:pt x="17397" y="22291"/>
                    </a:lnTo>
                    <a:lnTo>
                      <a:pt x="17893" y="22217"/>
                    </a:lnTo>
                    <a:lnTo>
                      <a:pt x="16815" y="15699"/>
                    </a:lnTo>
                    <a:lnTo>
                      <a:pt x="16555" y="15736"/>
                    </a:lnTo>
                    <a:lnTo>
                      <a:pt x="16270" y="15761"/>
                    </a:lnTo>
                    <a:lnTo>
                      <a:pt x="15985" y="15774"/>
                    </a:lnTo>
                    <a:lnTo>
                      <a:pt x="15687" y="15774"/>
                    </a:lnTo>
                    <a:lnTo>
                      <a:pt x="15378" y="15761"/>
                    </a:lnTo>
                    <a:lnTo>
                      <a:pt x="15068" y="15736"/>
                    </a:lnTo>
                    <a:lnTo>
                      <a:pt x="14746" y="15712"/>
                    </a:lnTo>
                    <a:lnTo>
                      <a:pt x="14411" y="15662"/>
                    </a:lnTo>
                    <a:lnTo>
                      <a:pt x="14077" y="15613"/>
                    </a:lnTo>
                    <a:lnTo>
                      <a:pt x="13742" y="15538"/>
                    </a:lnTo>
                    <a:lnTo>
                      <a:pt x="13395" y="15464"/>
                    </a:lnTo>
                    <a:lnTo>
                      <a:pt x="13048" y="15377"/>
                    </a:lnTo>
                    <a:lnTo>
                      <a:pt x="12714" y="15278"/>
                    </a:lnTo>
                    <a:lnTo>
                      <a:pt x="12367" y="15166"/>
                    </a:lnTo>
                    <a:lnTo>
                      <a:pt x="12020" y="15055"/>
                    </a:lnTo>
                    <a:lnTo>
                      <a:pt x="11685" y="14931"/>
                    </a:lnTo>
                    <a:lnTo>
                      <a:pt x="11351" y="14795"/>
                    </a:lnTo>
                    <a:lnTo>
                      <a:pt x="11016" y="14646"/>
                    </a:lnTo>
                    <a:lnTo>
                      <a:pt x="10694" y="14497"/>
                    </a:lnTo>
                    <a:lnTo>
                      <a:pt x="10384" y="14336"/>
                    </a:lnTo>
                    <a:lnTo>
                      <a:pt x="10087" y="14175"/>
                    </a:lnTo>
                    <a:lnTo>
                      <a:pt x="9802" y="14002"/>
                    </a:lnTo>
                    <a:lnTo>
                      <a:pt x="9517" y="13828"/>
                    </a:lnTo>
                    <a:lnTo>
                      <a:pt x="9257" y="13655"/>
                    </a:lnTo>
                    <a:lnTo>
                      <a:pt x="9009" y="13469"/>
                    </a:lnTo>
                    <a:lnTo>
                      <a:pt x="8761" y="13283"/>
                    </a:lnTo>
                    <a:lnTo>
                      <a:pt x="8538" y="13097"/>
                    </a:lnTo>
                    <a:lnTo>
                      <a:pt x="8340" y="12899"/>
                    </a:lnTo>
                    <a:lnTo>
                      <a:pt x="8141" y="12701"/>
                    </a:lnTo>
                    <a:lnTo>
                      <a:pt x="7968" y="12515"/>
                    </a:lnTo>
                    <a:lnTo>
                      <a:pt x="7807" y="12317"/>
                    </a:lnTo>
                    <a:lnTo>
                      <a:pt x="7671" y="12118"/>
                    </a:lnTo>
                    <a:lnTo>
                      <a:pt x="7547" y="11920"/>
                    </a:lnTo>
                    <a:lnTo>
                      <a:pt x="7435" y="11697"/>
                    </a:lnTo>
                    <a:lnTo>
                      <a:pt x="7324" y="11474"/>
                    </a:lnTo>
                    <a:lnTo>
                      <a:pt x="7212" y="11226"/>
                    </a:lnTo>
                    <a:lnTo>
                      <a:pt x="7125" y="10978"/>
                    </a:lnTo>
                    <a:lnTo>
                      <a:pt x="7039" y="10706"/>
                    </a:lnTo>
                    <a:lnTo>
                      <a:pt x="6952" y="10421"/>
                    </a:lnTo>
                    <a:lnTo>
                      <a:pt x="6890" y="10136"/>
                    </a:lnTo>
                    <a:lnTo>
                      <a:pt x="6828" y="9826"/>
                    </a:lnTo>
                    <a:lnTo>
                      <a:pt x="6766" y="9516"/>
                    </a:lnTo>
                    <a:lnTo>
                      <a:pt x="6717" y="9182"/>
                    </a:lnTo>
                    <a:lnTo>
                      <a:pt x="6679" y="8847"/>
                    </a:lnTo>
                    <a:lnTo>
                      <a:pt x="6642" y="8488"/>
                    </a:lnTo>
                    <a:lnTo>
                      <a:pt x="6617" y="8116"/>
                    </a:lnTo>
                    <a:lnTo>
                      <a:pt x="6605" y="7745"/>
                    </a:lnTo>
                    <a:lnTo>
                      <a:pt x="6605" y="7348"/>
                    </a:lnTo>
                    <a:lnTo>
                      <a:pt x="6605" y="6567"/>
                    </a:lnTo>
                    <a:lnTo>
                      <a:pt x="6642" y="5787"/>
                    </a:lnTo>
                    <a:lnTo>
                      <a:pt x="6692" y="4994"/>
                    </a:lnTo>
                    <a:lnTo>
                      <a:pt x="6779" y="4201"/>
                    </a:lnTo>
                    <a:lnTo>
                      <a:pt x="6865" y="3395"/>
                    </a:lnTo>
                    <a:lnTo>
                      <a:pt x="6977" y="2615"/>
                    </a:lnTo>
                    <a:lnTo>
                      <a:pt x="7088" y="1834"/>
                    </a:lnTo>
                    <a:lnTo>
                      <a:pt x="7212" y="1054"/>
                    </a:lnTo>
                    <a:lnTo>
                      <a:pt x="695"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53;p38">
                <a:extLst>
                  <a:ext uri="{FF2B5EF4-FFF2-40B4-BE49-F238E27FC236}">
                    <a16:creationId xmlns:a16="http://schemas.microsoft.com/office/drawing/2014/main" id="{5EC8CB55-2B3D-6A1D-AE9F-0C1DFEFC2C14}"/>
                  </a:ext>
                </a:extLst>
              </p:cNvPr>
              <p:cNvSpPr/>
              <p:nvPr/>
            </p:nvSpPr>
            <p:spPr>
              <a:xfrm>
                <a:off x="5765008" y="2959793"/>
                <a:ext cx="240724" cy="180421"/>
              </a:xfrm>
              <a:custGeom>
                <a:avLst/>
                <a:gdLst/>
                <a:ahLst/>
                <a:cxnLst/>
                <a:rect l="l" t="t" r="r" b="b"/>
                <a:pathLst>
                  <a:path w="12367" h="9269" extrusionOk="0">
                    <a:moveTo>
                      <a:pt x="8240" y="1"/>
                    </a:moveTo>
                    <a:lnTo>
                      <a:pt x="7906" y="25"/>
                    </a:lnTo>
                    <a:lnTo>
                      <a:pt x="7571" y="63"/>
                    </a:lnTo>
                    <a:lnTo>
                      <a:pt x="7249" y="100"/>
                    </a:lnTo>
                    <a:lnTo>
                      <a:pt x="6914" y="137"/>
                    </a:lnTo>
                    <a:lnTo>
                      <a:pt x="6543" y="174"/>
                    </a:lnTo>
                    <a:lnTo>
                      <a:pt x="6158" y="199"/>
                    </a:lnTo>
                    <a:lnTo>
                      <a:pt x="5527" y="248"/>
                    </a:lnTo>
                    <a:lnTo>
                      <a:pt x="5204" y="286"/>
                    </a:lnTo>
                    <a:lnTo>
                      <a:pt x="4895" y="323"/>
                    </a:lnTo>
                    <a:lnTo>
                      <a:pt x="4572" y="385"/>
                    </a:lnTo>
                    <a:lnTo>
                      <a:pt x="4250" y="447"/>
                    </a:lnTo>
                    <a:lnTo>
                      <a:pt x="3928" y="546"/>
                    </a:lnTo>
                    <a:lnTo>
                      <a:pt x="3606" y="657"/>
                    </a:lnTo>
                    <a:lnTo>
                      <a:pt x="3321" y="781"/>
                    </a:lnTo>
                    <a:lnTo>
                      <a:pt x="3048" y="917"/>
                    </a:lnTo>
                    <a:lnTo>
                      <a:pt x="2776" y="1079"/>
                    </a:lnTo>
                    <a:lnTo>
                      <a:pt x="2516" y="1264"/>
                    </a:lnTo>
                    <a:lnTo>
                      <a:pt x="2268" y="1463"/>
                    </a:lnTo>
                    <a:lnTo>
                      <a:pt x="2032" y="1673"/>
                    </a:lnTo>
                    <a:lnTo>
                      <a:pt x="1797" y="1896"/>
                    </a:lnTo>
                    <a:lnTo>
                      <a:pt x="1586" y="2132"/>
                    </a:lnTo>
                    <a:lnTo>
                      <a:pt x="1376" y="2392"/>
                    </a:lnTo>
                    <a:lnTo>
                      <a:pt x="1177" y="2665"/>
                    </a:lnTo>
                    <a:lnTo>
                      <a:pt x="1004" y="2950"/>
                    </a:lnTo>
                    <a:lnTo>
                      <a:pt x="830" y="3235"/>
                    </a:lnTo>
                    <a:lnTo>
                      <a:pt x="682" y="3544"/>
                    </a:lnTo>
                    <a:lnTo>
                      <a:pt x="546" y="3854"/>
                    </a:lnTo>
                    <a:lnTo>
                      <a:pt x="422" y="4189"/>
                    </a:lnTo>
                    <a:lnTo>
                      <a:pt x="322" y="4523"/>
                    </a:lnTo>
                    <a:lnTo>
                      <a:pt x="248" y="4771"/>
                    </a:lnTo>
                    <a:lnTo>
                      <a:pt x="186" y="5031"/>
                    </a:lnTo>
                    <a:lnTo>
                      <a:pt x="137" y="5291"/>
                    </a:lnTo>
                    <a:lnTo>
                      <a:pt x="99" y="5564"/>
                    </a:lnTo>
                    <a:lnTo>
                      <a:pt x="62" y="5837"/>
                    </a:lnTo>
                    <a:lnTo>
                      <a:pt x="37" y="6109"/>
                    </a:lnTo>
                    <a:lnTo>
                      <a:pt x="13" y="6394"/>
                    </a:lnTo>
                    <a:lnTo>
                      <a:pt x="0" y="6692"/>
                    </a:lnTo>
                    <a:lnTo>
                      <a:pt x="0" y="6989"/>
                    </a:lnTo>
                    <a:lnTo>
                      <a:pt x="13" y="7286"/>
                    </a:lnTo>
                    <a:lnTo>
                      <a:pt x="25" y="7596"/>
                    </a:lnTo>
                    <a:lnTo>
                      <a:pt x="50" y="7918"/>
                    </a:lnTo>
                    <a:lnTo>
                      <a:pt x="112" y="8575"/>
                    </a:lnTo>
                    <a:lnTo>
                      <a:pt x="211" y="9269"/>
                    </a:lnTo>
                    <a:lnTo>
                      <a:pt x="2169" y="8947"/>
                    </a:lnTo>
                    <a:lnTo>
                      <a:pt x="2082" y="8364"/>
                    </a:lnTo>
                    <a:lnTo>
                      <a:pt x="2020" y="7819"/>
                    </a:lnTo>
                    <a:lnTo>
                      <a:pt x="1995" y="7299"/>
                    </a:lnTo>
                    <a:lnTo>
                      <a:pt x="1983" y="6803"/>
                    </a:lnTo>
                    <a:lnTo>
                      <a:pt x="2008" y="6332"/>
                    </a:lnTo>
                    <a:lnTo>
                      <a:pt x="2045" y="5899"/>
                    </a:lnTo>
                    <a:lnTo>
                      <a:pt x="2082" y="5675"/>
                    </a:lnTo>
                    <a:lnTo>
                      <a:pt x="2119" y="5477"/>
                    </a:lnTo>
                    <a:lnTo>
                      <a:pt x="2169" y="5267"/>
                    </a:lnTo>
                    <a:lnTo>
                      <a:pt x="2218" y="5068"/>
                    </a:lnTo>
                    <a:lnTo>
                      <a:pt x="2293" y="4845"/>
                    </a:lnTo>
                    <a:lnTo>
                      <a:pt x="2379" y="4622"/>
                    </a:lnTo>
                    <a:lnTo>
                      <a:pt x="2466" y="4412"/>
                    </a:lnTo>
                    <a:lnTo>
                      <a:pt x="2565" y="4201"/>
                    </a:lnTo>
                    <a:lnTo>
                      <a:pt x="2677" y="4003"/>
                    </a:lnTo>
                    <a:lnTo>
                      <a:pt x="2788" y="3817"/>
                    </a:lnTo>
                    <a:lnTo>
                      <a:pt x="2912" y="3643"/>
                    </a:lnTo>
                    <a:lnTo>
                      <a:pt x="3048" y="3470"/>
                    </a:lnTo>
                    <a:lnTo>
                      <a:pt x="3185" y="3309"/>
                    </a:lnTo>
                    <a:lnTo>
                      <a:pt x="3333" y="3160"/>
                    </a:lnTo>
                    <a:lnTo>
                      <a:pt x="3482" y="3024"/>
                    </a:lnTo>
                    <a:lnTo>
                      <a:pt x="3643" y="2888"/>
                    </a:lnTo>
                    <a:lnTo>
                      <a:pt x="3804" y="2776"/>
                    </a:lnTo>
                    <a:lnTo>
                      <a:pt x="3978" y="2665"/>
                    </a:lnTo>
                    <a:lnTo>
                      <a:pt x="4151" y="2578"/>
                    </a:lnTo>
                    <a:lnTo>
                      <a:pt x="4337" y="2503"/>
                    </a:lnTo>
                    <a:lnTo>
                      <a:pt x="4548" y="2429"/>
                    </a:lnTo>
                    <a:lnTo>
                      <a:pt x="4783" y="2355"/>
                    </a:lnTo>
                    <a:lnTo>
                      <a:pt x="5019" y="2305"/>
                    </a:lnTo>
                    <a:lnTo>
                      <a:pt x="5266" y="2268"/>
                    </a:lnTo>
                    <a:lnTo>
                      <a:pt x="5774" y="2219"/>
                    </a:lnTo>
                    <a:lnTo>
                      <a:pt x="6295" y="2169"/>
                    </a:lnTo>
                    <a:lnTo>
                      <a:pt x="6704" y="2144"/>
                    </a:lnTo>
                    <a:lnTo>
                      <a:pt x="7125" y="2107"/>
                    </a:lnTo>
                    <a:lnTo>
                      <a:pt x="7484" y="2057"/>
                    </a:lnTo>
                    <a:lnTo>
                      <a:pt x="7955" y="2008"/>
                    </a:lnTo>
                    <a:lnTo>
                      <a:pt x="8178" y="1995"/>
                    </a:lnTo>
                    <a:lnTo>
                      <a:pt x="8389" y="1983"/>
                    </a:lnTo>
                    <a:lnTo>
                      <a:pt x="8599" y="1983"/>
                    </a:lnTo>
                    <a:lnTo>
                      <a:pt x="8785" y="2008"/>
                    </a:lnTo>
                    <a:lnTo>
                      <a:pt x="8971" y="2045"/>
                    </a:lnTo>
                    <a:lnTo>
                      <a:pt x="9132" y="2107"/>
                    </a:lnTo>
                    <a:lnTo>
                      <a:pt x="9219" y="2157"/>
                    </a:lnTo>
                    <a:lnTo>
                      <a:pt x="9306" y="2219"/>
                    </a:lnTo>
                    <a:lnTo>
                      <a:pt x="9392" y="2293"/>
                    </a:lnTo>
                    <a:lnTo>
                      <a:pt x="9479" y="2367"/>
                    </a:lnTo>
                    <a:lnTo>
                      <a:pt x="9553" y="2454"/>
                    </a:lnTo>
                    <a:lnTo>
                      <a:pt x="9628" y="2565"/>
                    </a:lnTo>
                    <a:lnTo>
                      <a:pt x="9702" y="2677"/>
                    </a:lnTo>
                    <a:lnTo>
                      <a:pt x="9764" y="2801"/>
                    </a:lnTo>
                    <a:lnTo>
                      <a:pt x="9826" y="2925"/>
                    </a:lnTo>
                    <a:lnTo>
                      <a:pt x="9888" y="3073"/>
                    </a:lnTo>
                    <a:lnTo>
                      <a:pt x="10000" y="3383"/>
                    </a:lnTo>
                    <a:lnTo>
                      <a:pt x="10086" y="3743"/>
                    </a:lnTo>
                    <a:lnTo>
                      <a:pt x="10173" y="4139"/>
                    </a:lnTo>
                    <a:lnTo>
                      <a:pt x="10260" y="4734"/>
                    </a:lnTo>
                    <a:lnTo>
                      <a:pt x="10322" y="5316"/>
                    </a:lnTo>
                    <a:lnTo>
                      <a:pt x="10359" y="5911"/>
                    </a:lnTo>
                    <a:lnTo>
                      <a:pt x="10384" y="6506"/>
                    </a:lnTo>
                    <a:lnTo>
                      <a:pt x="10371" y="7088"/>
                    </a:lnTo>
                    <a:lnTo>
                      <a:pt x="10346" y="7683"/>
                    </a:lnTo>
                    <a:lnTo>
                      <a:pt x="10297" y="8278"/>
                    </a:lnTo>
                    <a:lnTo>
                      <a:pt x="10210" y="8860"/>
                    </a:lnTo>
                    <a:lnTo>
                      <a:pt x="12168" y="9157"/>
                    </a:lnTo>
                    <a:lnTo>
                      <a:pt x="12255" y="8488"/>
                    </a:lnTo>
                    <a:lnTo>
                      <a:pt x="12317" y="7819"/>
                    </a:lnTo>
                    <a:lnTo>
                      <a:pt x="12354" y="7150"/>
                    </a:lnTo>
                    <a:lnTo>
                      <a:pt x="12366" y="6481"/>
                    </a:lnTo>
                    <a:lnTo>
                      <a:pt x="12341" y="5812"/>
                    </a:lnTo>
                    <a:lnTo>
                      <a:pt x="12292" y="5143"/>
                    </a:lnTo>
                    <a:lnTo>
                      <a:pt x="12217" y="4474"/>
                    </a:lnTo>
                    <a:lnTo>
                      <a:pt x="12118" y="3805"/>
                    </a:lnTo>
                    <a:lnTo>
                      <a:pt x="12056" y="3482"/>
                    </a:lnTo>
                    <a:lnTo>
                      <a:pt x="11982" y="3173"/>
                    </a:lnTo>
                    <a:lnTo>
                      <a:pt x="11908" y="2863"/>
                    </a:lnTo>
                    <a:lnTo>
                      <a:pt x="11809" y="2578"/>
                    </a:lnTo>
                    <a:lnTo>
                      <a:pt x="11709" y="2318"/>
                    </a:lnTo>
                    <a:lnTo>
                      <a:pt x="11598" y="2057"/>
                    </a:lnTo>
                    <a:lnTo>
                      <a:pt x="11486" y="1822"/>
                    </a:lnTo>
                    <a:lnTo>
                      <a:pt x="11350" y="1587"/>
                    </a:lnTo>
                    <a:lnTo>
                      <a:pt x="11214" y="1376"/>
                    </a:lnTo>
                    <a:lnTo>
                      <a:pt x="11065" y="1178"/>
                    </a:lnTo>
                    <a:lnTo>
                      <a:pt x="10904" y="1004"/>
                    </a:lnTo>
                    <a:lnTo>
                      <a:pt x="10743" y="831"/>
                    </a:lnTo>
                    <a:lnTo>
                      <a:pt x="10569" y="682"/>
                    </a:lnTo>
                    <a:lnTo>
                      <a:pt x="10384" y="546"/>
                    </a:lnTo>
                    <a:lnTo>
                      <a:pt x="10185" y="422"/>
                    </a:lnTo>
                    <a:lnTo>
                      <a:pt x="9975" y="323"/>
                    </a:lnTo>
                    <a:lnTo>
                      <a:pt x="9801" y="236"/>
                    </a:lnTo>
                    <a:lnTo>
                      <a:pt x="9628" y="174"/>
                    </a:lnTo>
                    <a:lnTo>
                      <a:pt x="9454" y="124"/>
                    </a:lnTo>
                    <a:lnTo>
                      <a:pt x="9281" y="87"/>
                    </a:lnTo>
                    <a:lnTo>
                      <a:pt x="9107" y="50"/>
                    </a:lnTo>
                    <a:lnTo>
                      <a:pt x="8934" y="25"/>
                    </a:lnTo>
                    <a:lnTo>
                      <a:pt x="85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54;p38">
                <a:extLst>
                  <a:ext uri="{FF2B5EF4-FFF2-40B4-BE49-F238E27FC236}">
                    <a16:creationId xmlns:a16="http://schemas.microsoft.com/office/drawing/2014/main" id="{AD1D9B43-255C-863B-ACB3-B555BAD6E8AF}"/>
                  </a:ext>
                </a:extLst>
              </p:cNvPr>
              <p:cNvSpPr/>
              <p:nvPr/>
            </p:nvSpPr>
            <p:spPr>
              <a:xfrm>
                <a:off x="5969766" y="2605246"/>
                <a:ext cx="348287" cy="435588"/>
              </a:xfrm>
              <a:custGeom>
                <a:avLst/>
                <a:gdLst/>
                <a:ahLst/>
                <a:cxnLst/>
                <a:rect l="l" t="t" r="r" b="b"/>
                <a:pathLst>
                  <a:path w="17893" h="22378" extrusionOk="0">
                    <a:moveTo>
                      <a:pt x="17199" y="0"/>
                    </a:moveTo>
                    <a:lnTo>
                      <a:pt x="10682" y="1054"/>
                    </a:lnTo>
                    <a:lnTo>
                      <a:pt x="10805" y="1834"/>
                    </a:lnTo>
                    <a:lnTo>
                      <a:pt x="10917" y="2615"/>
                    </a:lnTo>
                    <a:lnTo>
                      <a:pt x="11029" y="3395"/>
                    </a:lnTo>
                    <a:lnTo>
                      <a:pt x="11128" y="4201"/>
                    </a:lnTo>
                    <a:lnTo>
                      <a:pt x="11202" y="4994"/>
                    </a:lnTo>
                    <a:lnTo>
                      <a:pt x="11252" y="5787"/>
                    </a:lnTo>
                    <a:lnTo>
                      <a:pt x="11289" y="6567"/>
                    </a:lnTo>
                    <a:lnTo>
                      <a:pt x="11301" y="7348"/>
                    </a:lnTo>
                    <a:lnTo>
                      <a:pt x="11289" y="7745"/>
                    </a:lnTo>
                    <a:lnTo>
                      <a:pt x="11276" y="8116"/>
                    </a:lnTo>
                    <a:lnTo>
                      <a:pt x="11252" y="8488"/>
                    </a:lnTo>
                    <a:lnTo>
                      <a:pt x="11214" y="8847"/>
                    </a:lnTo>
                    <a:lnTo>
                      <a:pt x="11177" y="9182"/>
                    </a:lnTo>
                    <a:lnTo>
                      <a:pt x="11128" y="9516"/>
                    </a:lnTo>
                    <a:lnTo>
                      <a:pt x="11078" y="9826"/>
                    </a:lnTo>
                    <a:lnTo>
                      <a:pt x="11016" y="10136"/>
                    </a:lnTo>
                    <a:lnTo>
                      <a:pt x="10942" y="10421"/>
                    </a:lnTo>
                    <a:lnTo>
                      <a:pt x="10855" y="10706"/>
                    </a:lnTo>
                    <a:lnTo>
                      <a:pt x="10768" y="10978"/>
                    </a:lnTo>
                    <a:lnTo>
                      <a:pt x="10682" y="11226"/>
                    </a:lnTo>
                    <a:lnTo>
                      <a:pt x="10582" y="11474"/>
                    </a:lnTo>
                    <a:lnTo>
                      <a:pt x="10471" y="11697"/>
                    </a:lnTo>
                    <a:lnTo>
                      <a:pt x="10347" y="11920"/>
                    </a:lnTo>
                    <a:lnTo>
                      <a:pt x="10223" y="12118"/>
                    </a:lnTo>
                    <a:lnTo>
                      <a:pt x="10087" y="12317"/>
                    </a:lnTo>
                    <a:lnTo>
                      <a:pt x="9926" y="12515"/>
                    </a:lnTo>
                    <a:lnTo>
                      <a:pt x="9752" y="12701"/>
                    </a:lnTo>
                    <a:lnTo>
                      <a:pt x="9554" y="12899"/>
                    </a:lnTo>
                    <a:lnTo>
                      <a:pt x="9356" y="13097"/>
                    </a:lnTo>
                    <a:lnTo>
                      <a:pt x="9133" y="13283"/>
                    </a:lnTo>
                    <a:lnTo>
                      <a:pt x="8897" y="13469"/>
                    </a:lnTo>
                    <a:lnTo>
                      <a:pt x="8637" y="13655"/>
                    </a:lnTo>
                    <a:lnTo>
                      <a:pt x="8377" y="13828"/>
                    </a:lnTo>
                    <a:lnTo>
                      <a:pt x="8104" y="14002"/>
                    </a:lnTo>
                    <a:lnTo>
                      <a:pt x="7807" y="14175"/>
                    </a:lnTo>
                    <a:lnTo>
                      <a:pt x="7510" y="14336"/>
                    </a:lnTo>
                    <a:lnTo>
                      <a:pt x="7200" y="14497"/>
                    </a:lnTo>
                    <a:lnTo>
                      <a:pt x="6878" y="14646"/>
                    </a:lnTo>
                    <a:lnTo>
                      <a:pt x="6556" y="14795"/>
                    </a:lnTo>
                    <a:lnTo>
                      <a:pt x="6209" y="14931"/>
                    </a:lnTo>
                    <a:lnTo>
                      <a:pt x="5874" y="15055"/>
                    </a:lnTo>
                    <a:lnTo>
                      <a:pt x="5527" y="15166"/>
                    </a:lnTo>
                    <a:lnTo>
                      <a:pt x="5193" y="15278"/>
                    </a:lnTo>
                    <a:lnTo>
                      <a:pt x="4846" y="15377"/>
                    </a:lnTo>
                    <a:lnTo>
                      <a:pt x="4499" y="15464"/>
                    </a:lnTo>
                    <a:lnTo>
                      <a:pt x="4152" y="15538"/>
                    </a:lnTo>
                    <a:lnTo>
                      <a:pt x="3817" y="15613"/>
                    </a:lnTo>
                    <a:lnTo>
                      <a:pt x="3483" y="15662"/>
                    </a:lnTo>
                    <a:lnTo>
                      <a:pt x="3148" y="15712"/>
                    </a:lnTo>
                    <a:lnTo>
                      <a:pt x="2826" y="15736"/>
                    </a:lnTo>
                    <a:lnTo>
                      <a:pt x="2516" y="15761"/>
                    </a:lnTo>
                    <a:lnTo>
                      <a:pt x="2206" y="15774"/>
                    </a:lnTo>
                    <a:lnTo>
                      <a:pt x="1909" y="15774"/>
                    </a:lnTo>
                    <a:lnTo>
                      <a:pt x="1624" y="15761"/>
                    </a:lnTo>
                    <a:lnTo>
                      <a:pt x="1351" y="15736"/>
                    </a:lnTo>
                    <a:lnTo>
                      <a:pt x="1079" y="15699"/>
                    </a:lnTo>
                    <a:lnTo>
                      <a:pt x="1" y="22217"/>
                    </a:lnTo>
                    <a:lnTo>
                      <a:pt x="497" y="22291"/>
                    </a:lnTo>
                    <a:lnTo>
                      <a:pt x="1005" y="22341"/>
                    </a:lnTo>
                    <a:lnTo>
                      <a:pt x="1525" y="22365"/>
                    </a:lnTo>
                    <a:lnTo>
                      <a:pt x="2058" y="22378"/>
                    </a:lnTo>
                    <a:lnTo>
                      <a:pt x="2454" y="22365"/>
                    </a:lnTo>
                    <a:lnTo>
                      <a:pt x="2851" y="22353"/>
                    </a:lnTo>
                    <a:lnTo>
                      <a:pt x="3247" y="22328"/>
                    </a:lnTo>
                    <a:lnTo>
                      <a:pt x="3656" y="22291"/>
                    </a:lnTo>
                    <a:lnTo>
                      <a:pt x="4065" y="22242"/>
                    </a:lnTo>
                    <a:lnTo>
                      <a:pt x="4474" y="22192"/>
                    </a:lnTo>
                    <a:lnTo>
                      <a:pt x="4883" y="22118"/>
                    </a:lnTo>
                    <a:lnTo>
                      <a:pt x="5292" y="22043"/>
                    </a:lnTo>
                    <a:lnTo>
                      <a:pt x="5713" y="21957"/>
                    </a:lnTo>
                    <a:lnTo>
                      <a:pt x="6134" y="21857"/>
                    </a:lnTo>
                    <a:lnTo>
                      <a:pt x="6543" y="21758"/>
                    </a:lnTo>
                    <a:lnTo>
                      <a:pt x="6964" y="21634"/>
                    </a:lnTo>
                    <a:lnTo>
                      <a:pt x="7373" y="21510"/>
                    </a:lnTo>
                    <a:lnTo>
                      <a:pt x="7795" y="21374"/>
                    </a:lnTo>
                    <a:lnTo>
                      <a:pt x="8203" y="21238"/>
                    </a:lnTo>
                    <a:lnTo>
                      <a:pt x="8612" y="21077"/>
                    </a:lnTo>
                    <a:lnTo>
                      <a:pt x="9195" y="20841"/>
                    </a:lnTo>
                    <a:lnTo>
                      <a:pt x="9765" y="20594"/>
                    </a:lnTo>
                    <a:lnTo>
                      <a:pt x="10310" y="20321"/>
                    </a:lnTo>
                    <a:lnTo>
                      <a:pt x="10843" y="20036"/>
                    </a:lnTo>
                    <a:lnTo>
                      <a:pt x="11363" y="19751"/>
                    </a:lnTo>
                    <a:lnTo>
                      <a:pt x="11859" y="19441"/>
                    </a:lnTo>
                    <a:lnTo>
                      <a:pt x="12342" y="19119"/>
                    </a:lnTo>
                    <a:lnTo>
                      <a:pt x="12800" y="18785"/>
                    </a:lnTo>
                    <a:lnTo>
                      <a:pt x="13246" y="18438"/>
                    </a:lnTo>
                    <a:lnTo>
                      <a:pt x="13668" y="18091"/>
                    </a:lnTo>
                    <a:lnTo>
                      <a:pt x="14064" y="17719"/>
                    </a:lnTo>
                    <a:lnTo>
                      <a:pt x="14448" y="17347"/>
                    </a:lnTo>
                    <a:lnTo>
                      <a:pt x="14808" y="16963"/>
                    </a:lnTo>
                    <a:lnTo>
                      <a:pt x="15142" y="16567"/>
                    </a:lnTo>
                    <a:lnTo>
                      <a:pt x="15452" y="16158"/>
                    </a:lnTo>
                    <a:lnTo>
                      <a:pt x="15737" y="15749"/>
                    </a:lnTo>
                    <a:lnTo>
                      <a:pt x="15997" y="15340"/>
                    </a:lnTo>
                    <a:lnTo>
                      <a:pt x="16233" y="14919"/>
                    </a:lnTo>
                    <a:lnTo>
                      <a:pt x="16456" y="14473"/>
                    </a:lnTo>
                    <a:lnTo>
                      <a:pt x="16666" y="14027"/>
                    </a:lnTo>
                    <a:lnTo>
                      <a:pt x="16864" y="13556"/>
                    </a:lnTo>
                    <a:lnTo>
                      <a:pt x="17038" y="13085"/>
                    </a:lnTo>
                    <a:lnTo>
                      <a:pt x="17199" y="12577"/>
                    </a:lnTo>
                    <a:lnTo>
                      <a:pt x="17335" y="12069"/>
                    </a:lnTo>
                    <a:lnTo>
                      <a:pt x="17459" y="11548"/>
                    </a:lnTo>
                    <a:lnTo>
                      <a:pt x="17571" y="11003"/>
                    </a:lnTo>
                    <a:lnTo>
                      <a:pt x="17670" y="10446"/>
                    </a:lnTo>
                    <a:lnTo>
                      <a:pt x="17744" y="9876"/>
                    </a:lnTo>
                    <a:lnTo>
                      <a:pt x="17806" y="9281"/>
                    </a:lnTo>
                    <a:lnTo>
                      <a:pt x="17856" y="8686"/>
                    </a:lnTo>
                    <a:lnTo>
                      <a:pt x="17881" y="8054"/>
                    </a:lnTo>
                    <a:lnTo>
                      <a:pt x="17893" y="7422"/>
                    </a:lnTo>
                    <a:lnTo>
                      <a:pt x="17893" y="6939"/>
                    </a:lnTo>
                    <a:lnTo>
                      <a:pt x="17893" y="6456"/>
                    </a:lnTo>
                    <a:lnTo>
                      <a:pt x="17881" y="5985"/>
                    </a:lnTo>
                    <a:lnTo>
                      <a:pt x="17856" y="5502"/>
                    </a:lnTo>
                    <a:lnTo>
                      <a:pt x="17794" y="4560"/>
                    </a:lnTo>
                    <a:lnTo>
                      <a:pt x="17707" y="3618"/>
                    </a:lnTo>
                    <a:lnTo>
                      <a:pt x="17596" y="2702"/>
                    </a:lnTo>
                    <a:lnTo>
                      <a:pt x="17472" y="1785"/>
                    </a:lnTo>
                    <a:lnTo>
                      <a:pt x="17335" y="880"/>
                    </a:lnTo>
                    <a:lnTo>
                      <a:pt x="17199"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55;p38">
                <a:extLst>
                  <a:ext uri="{FF2B5EF4-FFF2-40B4-BE49-F238E27FC236}">
                    <a16:creationId xmlns:a16="http://schemas.microsoft.com/office/drawing/2014/main" id="{D6B333C4-5FBA-660A-F683-16CFA8CDFB7E}"/>
                  </a:ext>
                </a:extLst>
              </p:cNvPr>
              <p:cNvSpPr/>
              <p:nvPr/>
            </p:nvSpPr>
            <p:spPr>
              <a:xfrm>
                <a:off x="5716286" y="2886233"/>
                <a:ext cx="137968" cy="184275"/>
              </a:xfrm>
              <a:custGeom>
                <a:avLst/>
                <a:gdLst/>
                <a:ahLst/>
                <a:cxnLst/>
                <a:rect l="l" t="t" r="r" b="b"/>
                <a:pathLst>
                  <a:path w="7088" h="9467" extrusionOk="0">
                    <a:moveTo>
                      <a:pt x="2726" y="0"/>
                    </a:moveTo>
                    <a:lnTo>
                      <a:pt x="2540" y="13"/>
                    </a:lnTo>
                    <a:lnTo>
                      <a:pt x="2367" y="38"/>
                    </a:lnTo>
                    <a:lnTo>
                      <a:pt x="2194" y="62"/>
                    </a:lnTo>
                    <a:lnTo>
                      <a:pt x="2032" y="112"/>
                    </a:lnTo>
                    <a:lnTo>
                      <a:pt x="1871" y="174"/>
                    </a:lnTo>
                    <a:lnTo>
                      <a:pt x="1723" y="236"/>
                    </a:lnTo>
                    <a:lnTo>
                      <a:pt x="1586" y="310"/>
                    </a:lnTo>
                    <a:lnTo>
                      <a:pt x="1463" y="409"/>
                    </a:lnTo>
                    <a:lnTo>
                      <a:pt x="1339" y="496"/>
                    </a:lnTo>
                    <a:lnTo>
                      <a:pt x="1215" y="608"/>
                    </a:lnTo>
                    <a:lnTo>
                      <a:pt x="1103" y="719"/>
                    </a:lnTo>
                    <a:lnTo>
                      <a:pt x="1004" y="843"/>
                    </a:lnTo>
                    <a:lnTo>
                      <a:pt x="905" y="979"/>
                    </a:lnTo>
                    <a:lnTo>
                      <a:pt x="818" y="1103"/>
                    </a:lnTo>
                    <a:lnTo>
                      <a:pt x="744" y="1252"/>
                    </a:lnTo>
                    <a:lnTo>
                      <a:pt x="657" y="1401"/>
                    </a:lnTo>
                    <a:lnTo>
                      <a:pt x="521" y="1710"/>
                    </a:lnTo>
                    <a:lnTo>
                      <a:pt x="409" y="2033"/>
                    </a:lnTo>
                    <a:lnTo>
                      <a:pt x="310" y="2379"/>
                    </a:lnTo>
                    <a:lnTo>
                      <a:pt x="223" y="2726"/>
                    </a:lnTo>
                    <a:lnTo>
                      <a:pt x="162" y="3073"/>
                    </a:lnTo>
                    <a:lnTo>
                      <a:pt x="100" y="3420"/>
                    </a:lnTo>
                    <a:lnTo>
                      <a:pt x="62" y="3767"/>
                    </a:lnTo>
                    <a:lnTo>
                      <a:pt x="25" y="4102"/>
                    </a:lnTo>
                    <a:lnTo>
                      <a:pt x="13" y="4399"/>
                    </a:lnTo>
                    <a:lnTo>
                      <a:pt x="0" y="4696"/>
                    </a:lnTo>
                    <a:lnTo>
                      <a:pt x="13" y="4994"/>
                    </a:lnTo>
                    <a:lnTo>
                      <a:pt x="38" y="5304"/>
                    </a:lnTo>
                    <a:lnTo>
                      <a:pt x="62" y="5601"/>
                    </a:lnTo>
                    <a:lnTo>
                      <a:pt x="112" y="5886"/>
                    </a:lnTo>
                    <a:lnTo>
                      <a:pt x="186" y="6183"/>
                    </a:lnTo>
                    <a:lnTo>
                      <a:pt x="261" y="6468"/>
                    </a:lnTo>
                    <a:lnTo>
                      <a:pt x="360" y="6741"/>
                    </a:lnTo>
                    <a:lnTo>
                      <a:pt x="471" y="7026"/>
                    </a:lnTo>
                    <a:lnTo>
                      <a:pt x="595" y="7286"/>
                    </a:lnTo>
                    <a:lnTo>
                      <a:pt x="731" y="7546"/>
                    </a:lnTo>
                    <a:lnTo>
                      <a:pt x="893" y="7794"/>
                    </a:lnTo>
                    <a:lnTo>
                      <a:pt x="1066" y="8030"/>
                    </a:lnTo>
                    <a:lnTo>
                      <a:pt x="1252" y="8253"/>
                    </a:lnTo>
                    <a:lnTo>
                      <a:pt x="1463" y="8463"/>
                    </a:lnTo>
                    <a:lnTo>
                      <a:pt x="1686" y="8661"/>
                    </a:lnTo>
                    <a:lnTo>
                      <a:pt x="1921" y="8835"/>
                    </a:lnTo>
                    <a:lnTo>
                      <a:pt x="2181" y="8984"/>
                    </a:lnTo>
                    <a:lnTo>
                      <a:pt x="2441" y="9120"/>
                    </a:lnTo>
                    <a:lnTo>
                      <a:pt x="2726" y="9231"/>
                    </a:lnTo>
                    <a:lnTo>
                      <a:pt x="3011" y="9331"/>
                    </a:lnTo>
                    <a:lnTo>
                      <a:pt x="3296" y="9393"/>
                    </a:lnTo>
                    <a:lnTo>
                      <a:pt x="3594" y="9442"/>
                    </a:lnTo>
                    <a:lnTo>
                      <a:pt x="3879" y="9467"/>
                    </a:lnTo>
                    <a:lnTo>
                      <a:pt x="4176" y="9454"/>
                    </a:lnTo>
                    <a:lnTo>
                      <a:pt x="4461" y="9430"/>
                    </a:lnTo>
                    <a:lnTo>
                      <a:pt x="4746" y="9380"/>
                    </a:lnTo>
                    <a:lnTo>
                      <a:pt x="5031" y="9293"/>
                    </a:lnTo>
                    <a:lnTo>
                      <a:pt x="5167" y="9244"/>
                    </a:lnTo>
                    <a:lnTo>
                      <a:pt x="5304" y="9182"/>
                    </a:lnTo>
                    <a:lnTo>
                      <a:pt x="5427" y="9120"/>
                    </a:lnTo>
                    <a:lnTo>
                      <a:pt x="5551" y="9046"/>
                    </a:lnTo>
                    <a:lnTo>
                      <a:pt x="5675" y="8971"/>
                    </a:lnTo>
                    <a:lnTo>
                      <a:pt x="5799" y="8885"/>
                    </a:lnTo>
                    <a:lnTo>
                      <a:pt x="5911" y="8785"/>
                    </a:lnTo>
                    <a:lnTo>
                      <a:pt x="6022" y="8686"/>
                    </a:lnTo>
                    <a:lnTo>
                      <a:pt x="6134" y="8575"/>
                    </a:lnTo>
                    <a:lnTo>
                      <a:pt x="6233" y="8463"/>
                    </a:lnTo>
                    <a:lnTo>
                      <a:pt x="6406" y="8240"/>
                    </a:lnTo>
                    <a:lnTo>
                      <a:pt x="6567" y="7992"/>
                    </a:lnTo>
                    <a:lnTo>
                      <a:pt x="6691" y="7720"/>
                    </a:lnTo>
                    <a:lnTo>
                      <a:pt x="6815" y="7447"/>
                    </a:lnTo>
                    <a:lnTo>
                      <a:pt x="6902" y="7162"/>
                    </a:lnTo>
                    <a:lnTo>
                      <a:pt x="6976" y="6877"/>
                    </a:lnTo>
                    <a:lnTo>
                      <a:pt x="7026" y="6567"/>
                    </a:lnTo>
                    <a:lnTo>
                      <a:pt x="7063" y="6270"/>
                    </a:lnTo>
                    <a:lnTo>
                      <a:pt x="7088" y="5960"/>
                    </a:lnTo>
                    <a:lnTo>
                      <a:pt x="7088" y="5651"/>
                    </a:lnTo>
                    <a:lnTo>
                      <a:pt x="7075" y="5341"/>
                    </a:lnTo>
                    <a:lnTo>
                      <a:pt x="7051" y="5031"/>
                    </a:lnTo>
                    <a:lnTo>
                      <a:pt x="7001" y="4721"/>
                    </a:lnTo>
                    <a:lnTo>
                      <a:pt x="6952" y="4424"/>
                    </a:lnTo>
                    <a:lnTo>
                      <a:pt x="6865" y="4040"/>
                    </a:lnTo>
                    <a:lnTo>
                      <a:pt x="6753" y="3656"/>
                    </a:lnTo>
                    <a:lnTo>
                      <a:pt x="6617" y="3259"/>
                    </a:lnTo>
                    <a:lnTo>
                      <a:pt x="6456" y="2875"/>
                    </a:lnTo>
                    <a:lnTo>
                      <a:pt x="6270" y="2503"/>
                    </a:lnTo>
                    <a:lnTo>
                      <a:pt x="6059" y="2132"/>
                    </a:lnTo>
                    <a:lnTo>
                      <a:pt x="5824" y="1785"/>
                    </a:lnTo>
                    <a:lnTo>
                      <a:pt x="5700" y="1611"/>
                    </a:lnTo>
                    <a:lnTo>
                      <a:pt x="5576" y="1450"/>
                    </a:lnTo>
                    <a:lnTo>
                      <a:pt x="5440" y="1289"/>
                    </a:lnTo>
                    <a:lnTo>
                      <a:pt x="5291" y="1140"/>
                    </a:lnTo>
                    <a:lnTo>
                      <a:pt x="5155" y="992"/>
                    </a:lnTo>
                    <a:lnTo>
                      <a:pt x="4994" y="855"/>
                    </a:lnTo>
                    <a:lnTo>
                      <a:pt x="4833" y="731"/>
                    </a:lnTo>
                    <a:lnTo>
                      <a:pt x="4672" y="608"/>
                    </a:lnTo>
                    <a:lnTo>
                      <a:pt x="4498" y="496"/>
                    </a:lnTo>
                    <a:lnTo>
                      <a:pt x="4325" y="397"/>
                    </a:lnTo>
                    <a:lnTo>
                      <a:pt x="4151" y="310"/>
                    </a:lnTo>
                    <a:lnTo>
                      <a:pt x="3965" y="223"/>
                    </a:lnTo>
                    <a:lnTo>
                      <a:pt x="3767" y="162"/>
                    </a:lnTo>
                    <a:lnTo>
                      <a:pt x="3569" y="100"/>
                    </a:lnTo>
                    <a:lnTo>
                      <a:pt x="3371" y="62"/>
                    </a:lnTo>
                    <a:lnTo>
                      <a:pt x="3160" y="25"/>
                    </a:lnTo>
                    <a:lnTo>
                      <a:pt x="2949" y="13"/>
                    </a:lnTo>
                    <a:lnTo>
                      <a:pt x="272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6;p38">
                <a:extLst>
                  <a:ext uri="{FF2B5EF4-FFF2-40B4-BE49-F238E27FC236}">
                    <a16:creationId xmlns:a16="http://schemas.microsoft.com/office/drawing/2014/main" id="{67D860F5-2426-7E80-6145-A9D09644067B}"/>
                  </a:ext>
                </a:extLst>
              </p:cNvPr>
              <p:cNvSpPr/>
              <p:nvPr/>
            </p:nvSpPr>
            <p:spPr>
              <a:xfrm>
                <a:off x="5910688" y="2874417"/>
                <a:ext cx="137968" cy="184275"/>
              </a:xfrm>
              <a:custGeom>
                <a:avLst/>
                <a:gdLst/>
                <a:ahLst/>
                <a:cxnLst/>
                <a:rect l="l" t="t" r="r" b="b"/>
                <a:pathLst>
                  <a:path w="7088" h="9467" extrusionOk="0">
                    <a:moveTo>
                      <a:pt x="3878" y="0"/>
                    </a:moveTo>
                    <a:lnTo>
                      <a:pt x="3581" y="25"/>
                    </a:lnTo>
                    <a:lnTo>
                      <a:pt x="3296" y="62"/>
                    </a:lnTo>
                    <a:lnTo>
                      <a:pt x="2999" y="137"/>
                    </a:lnTo>
                    <a:lnTo>
                      <a:pt x="2726" y="223"/>
                    </a:lnTo>
                    <a:lnTo>
                      <a:pt x="2441" y="347"/>
                    </a:lnTo>
                    <a:lnTo>
                      <a:pt x="2181" y="471"/>
                    </a:lnTo>
                    <a:lnTo>
                      <a:pt x="1921" y="632"/>
                    </a:lnTo>
                    <a:lnTo>
                      <a:pt x="1685" y="806"/>
                    </a:lnTo>
                    <a:lnTo>
                      <a:pt x="1462" y="1004"/>
                    </a:lnTo>
                    <a:lnTo>
                      <a:pt x="1252" y="1215"/>
                    </a:lnTo>
                    <a:lnTo>
                      <a:pt x="1066" y="1438"/>
                    </a:lnTo>
                    <a:lnTo>
                      <a:pt x="892" y="1673"/>
                    </a:lnTo>
                    <a:lnTo>
                      <a:pt x="731" y="1921"/>
                    </a:lnTo>
                    <a:lnTo>
                      <a:pt x="595" y="2181"/>
                    </a:lnTo>
                    <a:lnTo>
                      <a:pt x="459" y="2441"/>
                    </a:lnTo>
                    <a:lnTo>
                      <a:pt x="360" y="2714"/>
                    </a:lnTo>
                    <a:lnTo>
                      <a:pt x="260" y="2999"/>
                    </a:lnTo>
                    <a:lnTo>
                      <a:pt x="186" y="3284"/>
                    </a:lnTo>
                    <a:lnTo>
                      <a:pt x="112" y="3569"/>
                    </a:lnTo>
                    <a:lnTo>
                      <a:pt x="62" y="3866"/>
                    </a:lnTo>
                    <a:lnTo>
                      <a:pt x="25" y="4164"/>
                    </a:lnTo>
                    <a:lnTo>
                      <a:pt x="13" y="4461"/>
                    </a:lnTo>
                    <a:lnTo>
                      <a:pt x="0" y="4758"/>
                    </a:lnTo>
                    <a:lnTo>
                      <a:pt x="0" y="5056"/>
                    </a:lnTo>
                    <a:lnTo>
                      <a:pt x="25" y="5353"/>
                    </a:lnTo>
                    <a:lnTo>
                      <a:pt x="62" y="5700"/>
                    </a:lnTo>
                    <a:lnTo>
                      <a:pt x="99" y="6047"/>
                    </a:lnTo>
                    <a:lnTo>
                      <a:pt x="149" y="6394"/>
                    </a:lnTo>
                    <a:lnTo>
                      <a:pt x="223" y="6741"/>
                    </a:lnTo>
                    <a:lnTo>
                      <a:pt x="298" y="7088"/>
                    </a:lnTo>
                    <a:lnTo>
                      <a:pt x="397" y="7422"/>
                    </a:lnTo>
                    <a:lnTo>
                      <a:pt x="521" y="7757"/>
                    </a:lnTo>
                    <a:lnTo>
                      <a:pt x="657" y="8067"/>
                    </a:lnTo>
                    <a:lnTo>
                      <a:pt x="731" y="8215"/>
                    </a:lnTo>
                    <a:lnTo>
                      <a:pt x="818" y="8352"/>
                    </a:lnTo>
                    <a:lnTo>
                      <a:pt x="905" y="8488"/>
                    </a:lnTo>
                    <a:lnTo>
                      <a:pt x="1004" y="8624"/>
                    </a:lnTo>
                    <a:lnTo>
                      <a:pt x="1103" y="8736"/>
                    </a:lnTo>
                    <a:lnTo>
                      <a:pt x="1215" y="8860"/>
                    </a:lnTo>
                    <a:lnTo>
                      <a:pt x="1338" y="8959"/>
                    </a:lnTo>
                    <a:lnTo>
                      <a:pt x="1450" y="9058"/>
                    </a:lnTo>
                    <a:lnTo>
                      <a:pt x="1586" y="9145"/>
                    </a:lnTo>
                    <a:lnTo>
                      <a:pt x="1723" y="9231"/>
                    </a:lnTo>
                    <a:lnTo>
                      <a:pt x="1871" y="9293"/>
                    </a:lnTo>
                    <a:lnTo>
                      <a:pt x="2020" y="9355"/>
                    </a:lnTo>
                    <a:lnTo>
                      <a:pt x="2193" y="9392"/>
                    </a:lnTo>
                    <a:lnTo>
                      <a:pt x="2354" y="9430"/>
                    </a:lnTo>
                    <a:lnTo>
                      <a:pt x="2540" y="9454"/>
                    </a:lnTo>
                    <a:lnTo>
                      <a:pt x="2726" y="9467"/>
                    </a:lnTo>
                    <a:lnTo>
                      <a:pt x="2949" y="9454"/>
                    </a:lnTo>
                    <a:lnTo>
                      <a:pt x="3160" y="9442"/>
                    </a:lnTo>
                    <a:lnTo>
                      <a:pt x="3370" y="9405"/>
                    </a:lnTo>
                    <a:lnTo>
                      <a:pt x="3569" y="9355"/>
                    </a:lnTo>
                    <a:lnTo>
                      <a:pt x="3767" y="9306"/>
                    </a:lnTo>
                    <a:lnTo>
                      <a:pt x="3965" y="9231"/>
                    </a:lnTo>
                    <a:lnTo>
                      <a:pt x="4151" y="9157"/>
                    </a:lnTo>
                    <a:lnTo>
                      <a:pt x="4325" y="9058"/>
                    </a:lnTo>
                    <a:lnTo>
                      <a:pt x="4498" y="8959"/>
                    </a:lnTo>
                    <a:lnTo>
                      <a:pt x="4671" y="8847"/>
                    </a:lnTo>
                    <a:lnTo>
                      <a:pt x="4833" y="8736"/>
                    </a:lnTo>
                    <a:lnTo>
                      <a:pt x="4994" y="8599"/>
                    </a:lnTo>
                    <a:lnTo>
                      <a:pt x="5142" y="8463"/>
                    </a:lnTo>
                    <a:lnTo>
                      <a:pt x="5291" y="8327"/>
                    </a:lnTo>
                    <a:lnTo>
                      <a:pt x="5440" y="8178"/>
                    </a:lnTo>
                    <a:lnTo>
                      <a:pt x="5576" y="8017"/>
                    </a:lnTo>
                    <a:lnTo>
                      <a:pt x="5700" y="7856"/>
                    </a:lnTo>
                    <a:lnTo>
                      <a:pt x="5824" y="7682"/>
                    </a:lnTo>
                    <a:lnTo>
                      <a:pt x="6059" y="7336"/>
                    </a:lnTo>
                    <a:lnTo>
                      <a:pt x="6270" y="6964"/>
                    </a:lnTo>
                    <a:lnTo>
                      <a:pt x="6456" y="6580"/>
                    </a:lnTo>
                    <a:lnTo>
                      <a:pt x="6617" y="6196"/>
                    </a:lnTo>
                    <a:lnTo>
                      <a:pt x="6753" y="5812"/>
                    </a:lnTo>
                    <a:lnTo>
                      <a:pt x="6865" y="5427"/>
                    </a:lnTo>
                    <a:lnTo>
                      <a:pt x="6951" y="5043"/>
                    </a:lnTo>
                    <a:lnTo>
                      <a:pt x="7001" y="4746"/>
                    </a:lnTo>
                    <a:lnTo>
                      <a:pt x="7050" y="4436"/>
                    </a:lnTo>
                    <a:lnTo>
                      <a:pt x="7075" y="4126"/>
                    </a:lnTo>
                    <a:lnTo>
                      <a:pt x="7088" y="3817"/>
                    </a:lnTo>
                    <a:lnTo>
                      <a:pt x="7088" y="3507"/>
                    </a:lnTo>
                    <a:lnTo>
                      <a:pt x="7063" y="3197"/>
                    </a:lnTo>
                    <a:lnTo>
                      <a:pt x="7026" y="2887"/>
                    </a:lnTo>
                    <a:lnTo>
                      <a:pt x="6976" y="2590"/>
                    </a:lnTo>
                    <a:lnTo>
                      <a:pt x="6902" y="2293"/>
                    </a:lnTo>
                    <a:lnTo>
                      <a:pt x="6803" y="2008"/>
                    </a:lnTo>
                    <a:lnTo>
                      <a:pt x="6691" y="1735"/>
                    </a:lnTo>
                    <a:lnTo>
                      <a:pt x="6555" y="1475"/>
                    </a:lnTo>
                    <a:lnTo>
                      <a:pt x="6406" y="1227"/>
                    </a:lnTo>
                    <a:lnTo>
                      <a:pt x="6220" y="992"/>
                    </a:lnTo>
                    <a:lnTo>
                      <a:pt x="6121" y="880"/>
                    </a:lnTo>
                    <a:lnTo>
                      <a:pt x="6022" y="781"/>
                    </a:lnTo>
                    <a:lnTo>
                      <a:pt x="5911" y="682"/>
                    </a:lnTo>
                    <a:lnTo>
                      <a:pt x="5799" y="583"/>
                    </a:lnTo>
                    <a:lnTo>
                      <a:pt x="5675" y="496"/>
                    </a:lnTo>
                    <a:lnTo>
                      <a:pt x="5551" y="422"/>
                    </a:lnTo>
                    <a:lnTo>
                      <a:pt x="5427" y="347"/>
                    </a:lnTo>
                    <a:lnTo>
                      <a:pt x="5291" y="285"/>
                    </a:lnTo>
                    <a:lnTo>
                      <a:pt x="5167" y="223"/>
                    </a:lnTo>
                    <a:lnTo>
                      <a:pt x="5031" y="174"/>
                    </a:lnTo>
                    <a:lnTo>
                      <a:pt x="4746" y="87"/>
                    </a:lnTo>
                    <a:lnTo>
                      <a:pt x="4461" y="37"/>
                    </a:lnTo>
                    <a:lnTo>
                      <a:pt x="4176" y="0"/>
                    </a:lnTo>
                    <a:close/>
                  </a:path>
                </a:pathLst>
              </a:custGeom>
              <a:solidFill>
                <a:srgbClr val="FFC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57;p38">
                <a:extLst>
                  <a:ext uri="{FF2B5EF4-FFF2-40B4-BE49-F238E27FC236}">
                    <a16:creationId xmlns:a16="http://schemas.microsoft.com/office/drawing/2014/main" id="{9A5E71AB-1D32-1DA6-6B2D-4F3DE755ADE0}"/>
                  </a:ext>
                </a:extLst>
              </p:cNvPr>
              <p:cNvSpPr/>
              <p:nvPr/>
            </p:nvSpPr>
            <p:spPr>
              <a:xfrm>
                <a:off x="5676732" y="3091478"/>
                <a:ext cx="409310" cy="312121"/>
              </a:xfrm>
              <a:custGeom>
                <a:avLst/>
                <a:gdLst/>
                <a:ahLst/>
                <a:cxnLst/>
                <a:rect l="l" t="t" r="r" b="b"/>
                <a:pathLst>
                  <a:path w="21028" h="16035" extrusionOk="0">
                    <a:moveTo>
                      <a:pt x="5081" y="1"/>
                    </a:moveTo>
                    <a:lnTo>
                      <a:pt x="4672" y="26"/>
                    </a:lnTo>
                    <a:lnTo>
                      <a:pt x="4288" y="50"/>
                    </a:lnTo>
                    <a:lnTo>
                      <a:pt x="3916" y="100"/>
                    </a:lnTo>
                    <a:lnTo>
                      <a:pt x="3581" y="162"/>
                    </a:lnTo>
                    <a:lnTo>
                      <a:pt x="3259" y="249"/>
                    </a:lnTo>
                    <a:lnTo>
                      <a:pt x="3110" y="298"/>
                    </a:lnTo>
                    <a:lnTo>
                      <a:pt x="2974" y="348"/>
                    </a:lnTo>
                    <a:lnTo>
                      <a:pt x="2850" y="410"/>
                    </a:lnTo>
                    <a:lnTo>
                      <a:pt x="2739" y="484"/>
                    </a:lnTo>
                    <a:lnTo>
                      <a:pt x="2640" y="546"/>
                    </a:lnTo>
                    <a:lnTo>
                      <a:pt x="2540" y="633"/>
                    </a:lnTo>
                    <a:lnTo>
                      <a:pt x="2454" y="707"/>
                    </a:lnTo>
                    <a:lnTo>
                      <a:pt x="2379" y="794"/>
                    </a:lnTo>
                    <a:lnTo>
                      <a:pt x="2305" y="893"/>
                    </a:lnTo>
                    <a:lnTo>
                      <a:pt x="2243" y="992"/>
                    </a:lnTo>
                    <a:lnTo>
                      <a:pt x="2119" y="1203"/>
                    </a:lnTo>
                    <a:lnTo>
                      <a:pt x="2008" y="1438"/>
                    </a:lnTo>
                    <a:lnTo>
                      <a:pt x="1921" y="1686"/>
                    </a:lnTo>
                    <a:lnTo>
                      <a:pt x="1847" y="1946"/>
                    </a:lnTo>
                    <a:lnTo>
                      <a:pt x="1785" y="2206"/>
                    </a:lnTo>
                    <a:lnTo>
                      <a:pt x="1723" y="2479"/>
                    </a:lnTo>
                    <a:lnTo>
                      <a:pt x="1685" y="2752"/>
                    </a:lnTo>
                    <a:lnTo>
                      <a:pt x="1611" y="3284"/>
                    </a:lnTo>
                    <a:lnTo>
                      <a:pt x="1537" y="3805"/>
                    </a:lnTo>
                    <a:lnTo>
                      <a:pt x="1462" y="4276"/>
                    </a:lnTo>
                    <a:lnTo>
                      <a:pt x="236" y="10409"/>
                    </a:lnTo>
                    <a:lnTo>
                      <a:pt x="161" y="10818"/>
                    </a:lnTo>
                    <a:lnTo>
                      <a:pt x="87" y="11239"/>
                    </a:lnTo>
                    <a:lnTo>
                      <a:pt x="38" y="11660"/>
                    </a:lnTo>
                    <a:lnTo>
                      <a:pt x="13" y="11871"/>
                    </a:lnTo>
                    <a:lnTo>
                      <a:pt x="13" y="12082"/>
                    </a:lnTo>
                    <a:lnTo>
                      <a:pt x="0" y="12292"/>
                    </a:lnTo>
                    <a:lnTo>
                      <a:pt x="13" y="12503"/>
                    </a:lnTo>
                    <a:lnTo>
                      <a:pt x="38" y="12714"/>
                    </a:lnTo>
                    <a:lnTo>
                      <a:pt x="62" y="12912"/>
                    </a:lnTo>
                    <a:lnTo>
                      <a:pt x="99" y="13110"/>
                    </a:lnTo>
                    <a:lnTo>
                      <a:pt x="161" y="13308"/>
                    </a:lnTo>
                    <a:lnTo>
                      <a:pt x="223" y="13507"/>
                    </a:lnTo>
                    <a:lnTo>
                      <a:pt x="310" y="13692"/>
                    </a:lnTo>
                    <a:lnTo>
                      <a:pt x="384" y="13829"/>
                    </a:lnTo>
                    <a:lnTo>
                      <a:pt x="459" y="13953"/>
                    </a:lnTo>
                    <a:lnTo>
                      <a:pt x="533" y="14064"/>
                    </a:lnTo>
                    <a:lnTo>
                      <a:pt x="620" y="14176"/>
                    </a:lnTo>
                    <a:lnTo>
                      <a:pt x="806" y="14386"/>
                    </a:lnTo>
                    <a:lnTo>
                      <a:pt x="1016" y="14585"/>
                    </a:lnTo>
                    <a:lnTo>
                      <a:pt x="1239" y="14758"/>
                    </a:lnTo>
                    <a:lnTo>
                      <a:pt x="1487" y="14907"/>
                    </a:lnTo>
                    <a:lnTo>
                      <a:pt x="1735" y="15043"/>
                    </a:lnTo>
                    <a:lnTo>
                      <a:pt x="1995" y="15167"/>
                    </a:lnTo>
                    <a:lnTo>
                      <a:pt x="2280" y="15266"/>
                    </a:lnTo>
                    <a:lnTo>
                      <a:pt x="2565" y="15365"/>
                    </a:lnTo>
                    <a:lnTo>
                      <a:pt x="2850" y="15452"/>
                    </a:lnTo>
                    <a:lnTo>
                      <a:pt x="3148" y="15514"/>
                    </a:lnTo>
                    <a:lnTo>
                      <a:pt x="3445" y="15576"/>
                    </a:lnTo>
                    <a:lnTo>
                      <a:pt x="3742" y="15625"/>
                    </a:lnTo>
                    <a:lnTo>
                      <a:pt x="4325" y="15712"/>
                    </a:lnTo>
                    <a:lnTo>
                      <a:pt x="5167" y="15799"/>
                    </a:lnTo>
                    <a:lnTo>
                      <a:pt x="6010" y="15873"/>
                    </a:lnTo>
                    <a:lnTo>
                      <a:pt x="6852" y="15935"/>
                    </a:lnTo>
                    <a:lnTo>
                      <a:pt x="7707" y="15985"/>
                    </a:lnTo>
                    <a:lnTo>
                      <a:pt x="8550" y="16022"/>
                    </a:lnTo>
                    <a:lnTo>
                      <a:pt x="9392" y="16034"/>
                    </a:lnTo>
                    <a:lnTo>
                      <a:pt x="10235" y="16034"/>
                    </a:lnTo>
                    <a:lnTo>
                      <a:pt x="11090" y="16022"/>
                    </a:lnTo>
                    <a:lnTo>
                      <a:pt x="11932" y="15997"/>
                    </a:lnTo>
                    <a:lnTo>
                      <a:pt x="12775" y="15948"/>
                    </a:lnTo>
                    <a:lnTo>
                      <a:pt x="13618" y="15886"/>
                    </a:lnTo>
                    <a:lnTo>
                      <a:pt x="14460" y="15811"/>
                    </a:lnTo>
                    <a:lnTo>
                      <a:pt x="15303" y="15725"/>
                    </a:lnTo>
                    <a:lnTo>
                      <a:pt x="16145" y="15613"/>
                    </a:lnTo>
                    <a:lnTo>
                      <a:pt x="16988" y="15502"/>
                    </a:lnTo>
                    <a:lnTo>
                      <a:pt x="17818" y="15365"/>
                    </a:lnTo>
                    <a:lnTo>
                      <a:pt x="18227" y="15291"/>
                    </a:lnTo>
                    <a:lnTo>
                      <a:pt x="18636" y="15192"/>
                    </a:lnTo>
                    <a:lnTo>
                      <a:pt x="19045" y="15080"/>
                    </a:lnTo>
                    <a:lnTo>
                      <a:pt x="19243" y="15018"/>
                    </a:lnTo>
                    <a:lnTo>
                      <a:pt x="19429" y="14932"/>
                    </a:lnTo>
                    <a:lnTo>
                      <a:pt x="19615" y="14845"/>
                    </a:lnTo>
                    <a:lnTo>
                      <a:pt x="19801" y="14758"/>
                    </a:lnTo>
                    <a:lnTo>
                      <a:pt x="19962" y="14647"/>
                    </a:lnTo>
                    <a:lnTo>
                      <a:pt x="20135" y="14535"/>
                    </a:lnTo>
                    <a:lnTo>
                      <a:pt x="20284" y="14411"/>
                    </a:lnTo>
                    <a:lnTo>
                      <a:pt x="20420" y="14262"/>
                    </a:lnTo>
                    <a:lnTo>
                      <a:pt x="20556" y="14114"/>
                    </a:lnTo>
                    <a:lnTo>
                      <a:pt x="20668" y="13940"/>
                    </a:lnTo>
                    <a:lnTo>
                      <a:pt x="20767" y="13767"/>
                    </a:lnTo>
                    <a:lnTo>
                      <a:pt x="20841" y="13593"/>
                    </a:lnTo>
                    <a:lnTo>
                      <a:pt x="20903" y="13408"/>
                    </a:lnTo>
                    <a:lnTo>
                      <a:pt x="20953" y="13209"/>
                    </a:lnTo>
                    <a:lnTo>
                      <a:pt x="20990" y="13023"/>
                    </a:lnTo>
                    <a:lnTo>
                      <a:pt x="21015" y="12825"/>
                    </a:lnTo>
                    <a:lnTo>
                      <a:pt x="21027" y="12627"/>
                    </a:lnTo>
                    <a:lnTo>
                      <a:pt x="21027" y="12416"/>
                    </a:lnTo>
                    <a:lnTo>
                      <a:pt x="21015" y="12218"/>
                    </a:lnTo>
                    <a:lnTo>
                      <a:pt x="20990" y="12020"/>
                    </a:lnTo>
                    <a:lnTo>
                      <a:pt x="20940" y="11598"/>
                    </a:lnTo>
                    <a:lnTo>
                      <a:pt x="20866" y="11202"/>
                    </a:lnTo>
                    <a:lnTo>
                      <a:pt x="20779" y="10793"/>
                    </a:lnTo>
                    <a:lnTo>
                      <a:pt x="19218" y="3941"/>
                    </a:lnTo>
                    <a:lnTo>
                      <a:pt x="19057" y="3272"/>
                    </a:lnTo>
                    <a:lnTo>
                      <a:pt x="18958" y="2950"/>
                    </a:lnTo>
                    <a:lnTo>
                      <a:pt x="18859" y="2628"/>
                    </a:lnTo>
                    <a:lnTo>
                      <a:pt x="18735" y="2306"/>
                    </a:lnTo>
                    <a:lnTo>
                      <a:pt x="18586" y="2008"/>
                    </a:lnTo>
                    <a:lnTo>
                      <a:pt x="18499" y="1859"/>
                    </a:lnTo>
                    <a:lnTo>
                      <a:pt x="18413" y="1723"/>
                    </a:lnTo>
                    <a:lnTo>
                      <a:pt x="18326" y="1587"/>
                    </a:lnTo>
                    <a:lnTo>
                      <a:pt x="18215" y="1463"/>
                    </a:lnTo>
                    <a:lnTo>
                      <a:pt x="18029" y="1252"/>
                    </a:lnTo>
                    <a:lnTo>
                      <a:pt x="17830" y="1079"/>
                    </a:lnTo>
                    <a:lnTo>
                      <a:pt x="17607" y="918"/>
                    </a:lnTo>
                    <a:lnTo>
                      <a:pt x="17384" y="769"/>
                    </a:lnTo>
                    <a:lnTo>
                      <a:pt x="17137" y="645"/>
                    </a:lnTo>
                    <a:lnTo>
                      <a:pt x="16889" y="546"/>
                    </a:lnTo>
                    <a:lnTo>
                      <a:pt x="16629" y="447"/>
                    </a:lnTo>
                    <a:lnTo>
                      <a:pt x="16368" y="373"/>
                    </a:lnTo>
                    <a:lnTo>
                      <a:pt x="16096" y="298"/>
                    </a:lnTo>
                    <a:lnTo>
                      <a:pt x="15823" y="249"/>
                    </a:lnTo>
                    <a:lnTo>
                      <a:pt x="15538" y="212"/>
                    </a:lnTo>
                    <a:lnTo>
                      <a:pt x="15266" y="174"/>
                    </a:lnTo>
                    <a:lnTo>
                      <a:pt x="14696" y="125"/>
                    </a:lnTo>
                    <a:lnTo>
                      <a:pt x="14138" y="88"/>
                    </a:lnTo>
                    <a:lnTo>
                      <a:pt x="12701" y="50"/>
                    </a:lnTo>
                    <a:lnTo>
                      <a:pt x="11263" y="38"/>
                    </a:lnTo>
                    <a:lnTo>
                      <a:pt x="9826" y="38"/>
                    </a:lnTo>
                    <a:lnTo>
                      <a:pt x="8389" y="63"/>
                    </a:lnTo>
                    <a:lnTo>
                      <a:pt x="8104" y="75"/>
                    </a:lnTo>
                    <a:lnTo>
                      <a:pt x="7794" y="63"/>
                    </a:lnTo>
                    <a:lnTo>
                      <a:pt x="7088" y="38"/>
                    </a:lnTo>
                    <a:lnTo>
                      <a:pt x="6307" y="13"/>
                    </a:lnTo>
                    <a:lnTo>
                      <a:pt x="54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58;p38">
                <a:extLst>
                  <a:ext uri="{FF2B5EF4-FFF2-40B4-BE49-F238E27FC236}">
                    <a16:creationId xmlns:a16="http://schemas.microsoft.com/office/drawing/2014/main" id="{549E1D83-D46F-E126-BCB0-2A65DF09FA8C}"/>
                  </a:ext>
                </a:extLst>
              </p:cNvPr>
              <p:cNvSpPr/>
              <p:nvPr/>
            </p:nvSpPr>
            <p:spPr>
              <a:xfrm>
                <a:off x="5432400" y="1473573"/>
                <a:ext cx="332365" cy="356482"/>
              </a:xfrm>
              <a:custGeom>
                <a:avLst/>
                <a:gdLst/>
                <a:ahLst/>
                <a:cxnLst/>
                <a:rect l="l" t="t" r="r" b="b"/>
                <a:pathLst>
                  <a:path w="17075" h="18314" extrusionOk="0">
                    <a:moveTo>
                      <a:pt x="14423" y="1"/>
                    </a:moveTo>
                    <a:lnTo>
                      <a:pt x="14163" y="13"/>
                    </a:lnTo>
                    <a:lnTo>
                      <a:pt x="13903" y="38"/>
                    </a:lnTo>
                    <a:lnTo>
                      <a:pt x="13643" y="63"/>
                    </a:lnTo>
                    <a:lnTo>
                      <a:pt x="13383" y="112"/>
                    </a:lnTo>
                    <a:lnTo>
                      <a:pt x="13122" y="162"/>
                    </a:lnTo>
                    <a:lnTo>
                      <a:pt x="12602" y="273"/>
                    </a:lnTo>
                    <a:lnTo>
                      <a:pt x="12106" y="410"/>
                    </a:lnTo>
                    <a:lnTo>
                      <a:pt x="11635" y="558"/>
                    </a:lnTo>
                    <a:lnTo>
                      <a:pt x="11189" y="707"/>
                    </a:lnTo>
                    <a:lnTo>
                      <a:pt x="10805" y="868"/>
                    </a:lnTo>
                    <a:lnTo>
                      <a:pt x="10471" y="1017"/>
                    </a:lnTo>
                    <a:lnTo>
                      <a:pt x="10223" y="1128"/>
                    </a:lnTo>
                    <a:lnTo>
                      <a:pt x="9988" y="1264"/>
                    </a:lnTo>
                    <a:lnTo>
                      <a:pt x="9740" y="1388"/>
                    </a:lnTo>
                    <a:lnTo>
                      <a:pt x="9504" y="1537"/>
                    </a:lnTo>
                    <a:lnTo>
                      <a:pt x="9046" y="1834"/>
                    </a:lnTo>
                    <a:lnTo>
                      <a:pt x="8600" y="2157"/>
                    </a:lnTo>
                    <a:lnTo>
                      <a:pt x="8166" y="2491"/>
                    </a:lnTo>
                    <a:lnTo>
                      <a:pt x="7757" y="2863"/>
                    </a:lnTo>
                    <a:lnTo>
                      <a:pt x="7373" y="3247"/>
                    </a:lnTo>
                    <a:lnTo>
                      <a:pt x="7001" y="3656"/>
                    </a:lnTo>
                    <a:lnTo>
                      <a:pt x="6654" y="4077"/>
                    </a:lnTo>
                    <a:lnTo>
                      <a:pt x="6320" y="4523"/>
                    </a:lnTo>
                    <a:lnTo>
                      <a:pt x="6023" y="4982"/>
                    </a:lnTo>
                    <a:lnTo>
                      <a:pt x="5738" y="5453"/>
                    </a:lnTo>
                    <a:lnTo>
                      <a:pt x="5490" y="5948"/>
                    </a:lnTo>
                    <a:lnTo>
                      <a:pt x="5254" y="6444"/>
                    </a:lnTo>
                    <a:lnTo>
                      <a:pt x="5155" y="6704"/>
                    </a:lnTo>
                    <a:lnTo>
                      <a:pt x="5056" y="6952"/>
                    </a:lnTo>
                    <a:lnTo>
                      <a:pt x="4969" y="7212"/>
                    </a:lnTo>
                    <a:lnTo>
                      <a:pt x="4883" y="7485"/>
                    </a:lnTo>
                    <a:lnTo>
                      <a:pt x="4783" y="7832"/>
                    </a:lnTo>
                    <a:lnTo>
                      <a:pt x="4697" y="8178"/>
                    </a:lnTo>
                    <a:lnTo>
                      <a:pt x="4622" y="8538"/>
                    </a:lnTo>
                    <a:lnTo>
                      <a:pt x="4548" y="8897"/>
                    </a:lnTo>
                    <a:lnTo>
                      <a:pt x="4412" y="9616"/>
                    </a:lnTo>
                    <a:lnTo>
                      <a:pt x="4300" y="10334"/>
                    </a:lnTo>
                    <a:lnTo>
                      <a:pt x="4176" y="11053"/>
                    </a:lnTo>
                    <a:lnTo>
                      <a:pt x="4028" y="11759"/>
                    </a:lnTo>
                    <a:lnTo>
                      <a:pt x="3941" y="12119"/>
                    </a:lnTo>
                    <a:lnTo>
                      <a:pt x="3842" y="12466"/>
                    </a:lnTo>
                    <a:lnTo>
                      <a:pt x="3743" y="12813"/>
                    </a:lnTo>
                    <a:lnTo>
                      <a:pt x="3619" y="13147"/>
                    </a:lnTo>
                    <a:lnTo>
                      <a:pt x="3544" y="13073"/>
                    </a:lnTo>
                    <a:lnTo>
                      <a:pt x="3458" y="12998"/>
                    </a:lnTo>
                    <a:lnTo>
                      <a:pt x="3359" y="12936"/>
                    </a:lnTo>
                    <a:lnTo>
                      <a:pt x="3272" y="12874"/>
                    </a:lnTo>
                    <a:lnTo>
                      <a:pt x="3061" y="12788"/>
                    </a:lnTo>
                    <a:lnTo>
                      <a:pt x="2851" y="12713"/>
                    </a:lnTo>
                    <a:lnTo>
                      <a:pt x="2640" y="12664"/>
                    </a:lnTo>
                    <a:lnTo>
                      <a:pt x="2417" y="12639"/>
                    </a:lnTo>
                    <a:lnTo>
                      <a:pt x="2181" y="12639"/>
                    </a:lnTo>
                    <a:lnTo>
                      <a:pt x="1958" y="12651"/>
                    </a:lnTo>
                    <a:lnTo>
                      <a:pt x="1735" y="12701"/>
                    </a:lnTo>
                    <a:lnTo>
                      <a:pt x="1512" y="12763"/>
                    </a:lnTo>
                    <a:lnTo>
                      <a:pt x="1302" y="12850"/>
                    </a:lnTo>
                    <a:lnTo>
                      <a:pt x="1091" y="12949"/>
                    </a:lnTo>
                    <a:lnTo>
                      <a:pt x="905" y="13085"/>
                    </a:lnTo>
                    <a:lnTo>
                      <a:pt x="719" y="13221"/>
                    </a:lnTo>
                    <a:lnTo>
                      <a:pt x="558" y="13383"/>
                    </a:lnTo>
                    <a:lnTo>
                      <a:pt x="422" y="13568"/>
                    </a:lnTo>
                    <a:lnTo>
                      <a:pt x="298" y="13767"/>
                    </a:lnTo>
                    <a:lnTo>
                      <a:pt x="199" y="13965"/>
                    </a:lnTo>
                    <a:lnTo>
                      <a:pt x="125" y="14176"/>
                    </a:lnTo>
                    <a:lnTo>
                      <a:pt x="63" y="14399"/>
                    </a:lnTo>
                    <a:lnTo>
                      <a:pt x="26" y="14622"/>
                    </a:lnTo>
                    <a:lnTo>
                      <a:pt x="1" y="14845"/>
                    </a:lnTo>
                    <a:lnTo>
                      <a:pt x="1" y="15080"/>
                    </a:lnTo>
                    <a:lnTo>
                      <a:pt x="13" y="15303"/>
                    </a:lnTo>
                    <a:lnTo>
                      <a:pt x="50" y="15526"/>
                    </a:lnTo>
                    <a:lnTo>
                      <a:pt x="100" y="15761"/>
                    </a:lnTo>
                    <a:lnTo>
                      <a:pt x="162" y="15985"/>
                    </a:lnTo>
                    <a:lnTo>
                      <a:pt x="249" y="16195"/>
                    </a:lnTo>
                    <a:lnTo>
                      <a:pt x="348" y="16406"/>
                    </a:lnTo>
                    <a:lnTo>
                      <a:pt x="459" y="16604"/>
                    </a:lnTo>
                    <a:lnTo>
                      <a:pt x="583" y="16802"/>
                    </a:lnTo>
                    <a:lnTo>
                      <a:pt x="732" y="16976"/>
                    </a:lnTo>
                    <a:lnTo>
                      <a:pt x="880" y="17149"/>
                    </a:lnTo>
                    <a:lnTo>
                      <a:pt x="1054" y="17310"/>
                    </a:lnTo>
                    <a:lnTo>
                      <a:pt x="1227" y="17447"/>
                    </a:lnTo>
                    <a:lnTo>
                      <a:pt x="1413" y="17583"/>
                    </a:lnTo>
                    <a:lnTo>
                      <a:pt x="1599" y="17707"/>
                    </a:lnTo>
                    <a:lnTo>
                      <a:pt x="1810" y="17818"/>
                    </a:lnTo>
                    <a:lnTo>
                      <a:pt x="2008" y="17917"/>
                    </a:lnTo>
                    <a:lnTo>
                      <a:pt x="2219" y="18004"/>
                    </a:lnTo>
                    <a:lnTo>
                      <a:pt x="2442" y="18079"/>
                    </a:lnTo>
                    <a:lnTo>
                      <a:pt x="2665" y="18153"/>
                    </a:lnTo>
                    <a:lnTo>
                      <a:pt x="2888" y="18202"/>
                    </a:lnTo>
                    <a:lnTo>
                      <a:pt x="3111" y="18252"/>
                    </a:lnTo>
                    <a:lnTo>
                      <a:pt x="3346" y="18277"/>
                    </a:lnTo>
                    <a:lnTo>
                      <a:pt x="3569" y="18302"/>
                    </a:lnTo>
                    <a:lnTo>
                      <a:pt x="3805" y="18314"/>
                    </a:lnTo>
                    <a:lnTo>
                      <a:pt x="4263" y="18314"/>
                    </a:lnTo>
                    <a:lnTo>
                      <a:pt x="4499" y="18289"/>
                    </a:lnTo>
                    <a:lnTo>
                      <a:pt x="4722" y="18264"/>
                    </a:lnTo>
                    <a:lnTo>
                      <a:pt x="4945" y="18227"/>
                    </a:lnTo>
                    <a:lnTo>
                      <a:pt x="5180" y="18190"/>
                    </a:lnTo>
                    <a:lnTo>
                      <a:pt x="5403" y="18140"/>
                    </a:lnTo>
                    <a:lnTo>
                      <a:pt x="5849" y="18017"/>
                    </a:lnTo>
                    <a:lnTo>
                      <a:pt x="6283" y="17868"/>
                    </a:lnTo>
                    <a:lnTo>
                      <a:pt x="6716" y="17707"/>
                    </a:lnTo>
                    <a:lnTo>
                      <a:pt x="7138" y="17521"/>
                    </a:lnTo>
                    <a:lnTo>
                      <a:pt x="7559" y="17323"/>
                    </a:lnTo>
                    <a:lnTo>
                      <a:pt x="7869" y="17162"/>
                    </a:lnTo>
                    <a:lnTo>
                      <a:pt x="8179" y="17001"/>
                    </a:lnTo>
                    <a:lnTo>
                      <a:pt x="8488" y="16827"/>
                    </a:lnTo>
                    <a:lnTo>
                      <a:pt x="8786" y="16641"/>
                    </a:lnTo>
                    <a:lnTo>
                      <a:pt x="9083" y="16455"/>
                    </a:lnTo>
                    <a:lnTo>
                      <a:pt x="9380" y="16270"/>
                    </a:lnTo>
                    <a:lnTo>
                      <a:pt x="9665" y="16059"/>
                    </a:lnTo>
                    <a:lnTo>
                      <a:pt x="9950" y="15861"/>
                    </a:lnTo>
                    <a:lnTo>
                      <a:pt x="10235" y="15638"/>
                    </a:lnTo>
                    <a:lnTo>
                      <a:pt x="10508" y="15415"/>
                    </a:lnTo>
                    <a:lnTo>
                      <a:pt x="10781" y="15192"/>
                    </a:lnTo>
                    <a:lnTo>
                      <a:pt x="11041" y="14956"/>
                    </a:lnTo>
                    <a:lnTo>
                      <a:pt x="11301" y="14721"/>
                    </a:lnTo>
                    <a:lnTo>
                      <a:pt x="11549" y="14473"/>
                    </a:lnTo>
                    <a:lnTo>
                      <a:pt x="11797" y="14225"/>
                    </a:lnTo>
                    <a:lnTo>
                      <a:pt x="12032" y="13965"/>
                    </a:lnTo>
                    <a:lnTo>
                      <a:pt x="12267" y="13705"/>
                    </a:lnTo>
                    <a:lnTo>
                      <a:pt x="12490" y="13432"/>
                    </a:lnTo>
                    <a:lnTo>
                      <a:pt x="12701" y="13159"/>
                    </a:lnTo>
                    <a:lnTo>
                      <a:pt x="12912" y="12874"/>
                    </a:lnTo>
                    <a:lnTo>
                      <a:pt x="13110" y="12590"/>
                    </a:lnTo>
                    <a:lnTo>
                      <a:pt x="13308" y="12305"/>
                    </a:lnTo>
                    <a:lnTo>
                      <a:pt x="13494" y="12007"/>
                    </a:lnTo>
                    <a:lnTo>
                      <a:pt x="13668" y="11710"/>
                    </a:lnTo>
                    <a:lnTo>
                      <a:pt x="13841" y="11400"/>
                    </a:lnTo>
                    <a:lnTo>
                      <a:pt x="14002" y="11090"/>
                    </a:lnTo>
                    <a:lnTo>
                      <a:pt x="14151" y="10780"/>
                    </a:lnTo>
                    <a:lnTo>
                      <a:pt x="14287" y="10458"/>
                    </a:lnTo>
                    <a:lnTo>
                      <a:pt x="14423" y="10136"/>
                    </a:lnTo>
                    <a:lnTo>
                      <a:pt x="14535" y="9802"/>
                    </a:lnTo>
                    <a:lnTo>
                      <a:pt x="14646" y="9479"/>
                    </a:lnTo>
                    <a:lnTo>
                      <a:pt x="14746" y="9145"/>
                    </a:lnTo>
                    <a:lnTo>
                      <a:pt x="14820" y="8860"/>
                    </a:lnTo>
                    <a:lnTo>
                      <a:pt x="14882" y="8587"/>
                    </a:lnTo>
                    <a:lnTo>
                      <a:pt x="15006" y="8030"/>
                    </a:lnTo>
                    <a:lnTo>
                      <a:pt x="15105" y="7472"/>
                    </a:lnTo>
                    <a:lnTo>
                      <a:pt x="15204" y="6915"/>
                    </a:lnTo>
                    <a:lnTo>
                      <a:pt x="15303" y="6345"/>
                    </a:lnTo>
                    <a:lnTo>
                      <a:pt x="15427" y="5799"/>
                    </a:lnTo>
                    <a:lnTo>
                      <a:pt x="15489" y="5514"/>
                    </a:lnTo>
                    <a:lnTo>
                      <a:pt x="15563" y="5242"/>
                    </a:lnTo>
                    <a:lnTo>
                      <a:pt x="15650" y="4969"/>
                    </a:lnTo>
                    <a:lnTo>
                      <a:pt x="15749" y="4709"/>
                    </a:lnTo>
                    <a:lnTo>
                      <a:pt x="15811" y="4548"/>
                    </a:lnTo>
                    <a:lnTo>
                      <a:pt x="15898" y="4375"/>
                    </a:lnTo>
                    <a:lnTo>
                      <a:pt x="16108" y="4003"/>
                    </a:lnTo>
                    <a:lnTo>
                      <a:pt x="16344" y="3606"/>
                    </a:lnTo>
                    <a:lnTo>
                      <a:pt x="16579" y="3210"/>
                    </a:lnTo>
                    <a:lnTo>
                      <a:pt x="16691" y="2999"/>
                    </a:lnTo>
                    <a:lnTo>
                      <a:pt x="16802" y="2801"/>
                    </a:lnTo>
                    <a:lnTo>
                      <a:pt x="16889" y="2603"/>
                    </a:lnTo>
                    <a:lnTo>
                      <a:pt x="16963" y="2392"/>
                    </a:lnTo>
                    <a:lnTo>
                      <a:pt x="17025" y="2206"/>
                    </a:lnTo>
                    <a:lnTo>
                      <a:pt x="17063" y="2008"/>
                    </a:lnTo>
                    <a:lnTo>
                      <a:pt x="17075" y="1822"/>
                    </a:lnTo>
                    <a:lnTo>
                      <a:pt x="17063" y="1735"/>
                    </a:lnTo>
                    <a:lnTo>
                      <a:pt x="17050" y="1649"/>
                    </a:lnTo>
                    <a:lnTo>
                      <a:pt x="17001" y="1401"/>
                    </a:lnTo>
                    <a:lnTo>
                      <a:pt x="16914" y="1178"/>
                    </a:lnTo>
                    <a:lnTo>
                      <a:pt x="16815" y="980"/>
                    </a:lnTo>
                    <a:lnTo>
                      <a:pt x="16691" y="794"/>
                    </a:lnTo>
                    <a:lnTo>
                      <a:pt x="16542" y="645"/>
                    </a:lnTo>
                    <a:lnTo>
                      <a:pt x="16393" y="496"/>
                    </a:lnTo>
                    <a:lnTo>
                      <a:pt x="16220" y="385"/>
                    </a:lnTo>
                    <a:lnTo>
                      <a:pt x="16034" y="273"/>
                    </a:lnTo>
                    <a:lnTo>
                      <a:pt x="15836" y="199"/>
                    </a:lnTo>
                    <a:lnTo>
                      <a:pt x="15613" y="125"/>
                    </a:lnTo>
                    <a:lnTo>
                      <a:pt x="15402" y="75"/>
                    </a:lnTo>
                    <a:lnTo>
                      <a:pt x="15167" y="38"/>
                    </a:lnTo>
                    <a:lnTo>
                      <a:pt x="14919" y="13"/>
                    </a:lnTo>
                    <a:lnTo>
                      <a:pt x="146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59;p38">
                <a:extLst>
                  <a:ext uri="{FF2B5EF4-FFF2-40B4-BE49-F238E27FC236}">
                    <a16:creationId xmlns:a16="http://schemas.microsoft.com/office/drawing/2014/main" id="{6464A163-D28B-9C15-FF28-940513E77B1C}"/>
                  </a:ext>
                </a:extLst>
              </p:cNvPr>
              <p:cNvSpPr/>
              <p:nvPr/>
            </p:nvSpPr>
            <p:spPr>
              <a:xfrm>
                <a:off x="5949756" y="1473573"/>
                <a:ext cx="355528" cy="356482"/>
              </a:xfrm>
              <a:custGeom>
                <a:avLst/>
                <a:gdLst/>
                <a:ahLst/>
                <a:cxnLst/>
                <a:rect l="l" t="t" r="r" b="b"/>
                <a:pathLst>
                  <a:path w="18265" h="18314" extrusionOk="0">
                    <a:moveTo>
                      <a:pt x="2565" y="1"/>
                    </a:moveTo>
                    <a:lnTo>
                      <a:pt x="2293" y="13"/>
                    </a:lnTo>
                    <a:lnTo>
                      <a:pt x="2045" y="38"/>
                    </a:lnTo>
                    <a:lnTo>
                      <a:pt x="1797" y="75"/>
                    </a:lnTo>
                    <a:lnTo>
                      <a:pt x="1562" y="125"/>
                    </a:lnTo>
                    <a:lnTo>
                      <a:pt x="1326" y="199"/>
                    </a:lnTo>
                    <a:lnTo>
                      <a:pt x="1116" y="273"/>
                    </a:lnTo>
                    <a:lnTo>
                      <a:pt x="917" y="385"/>
                    </a:lnTo>
                    <a:lnTo>
                      <a:pt x="732" y="496"/>
                    </a:lnTo>
                    <a:lnTo>
                      <a:pt x="558" y="645"/>
                    </a:lnTo>
                    <a:lnTo>
                      <a:pt x="409" y="794"/>
                    </a:lnTo>
                    <a:lnTo>
                      <a:pt x="285" y="980"/>
                    </a:lnTo>
                    <a:lnTo>
                      <a:pt x="174" y="1178"/>
                    </a:lnTo>
                    <a:lnTo>
                      <a:pt x="87" y="1401"/>
                    </a:lnTo>
                    <a:lnTo>
                      <a:pt x="13" y="1649"/>
                    </a:lnTo>
                    <a:lnTo>
                      <a:pt x="0" y="1735"/>
                    </a:lnTo>
                    <a:lnTo>
                      <a:pt x="0" y="1822"/>
                    </a:lnTo>
                    <a:lnTo>
                      <a:pt x="13" y="2008"/>
                    </a:lnTo>
                    <a:lnTo>
                      <a:pt x="50" y="2206"/>
                    </a:lnTo>
                    <a:lnTo>
                      <a:pt x="112" y="2392"/>
                    </a:lnTo>
                    <a:lnTo>
                      <a:pt x="199" y="2603"/>
                    </a:lnTo>
                    <a:lnTo>
                      <a:pt x="298" y="2801"/>
                    </a:lnTo>
                    <a:lnTo>
                      <a:pt x="409" y="2999"/>
                    </a:lnTo>
                    <a:lnTo>
                      <a:pt x="521" y="3210"/>
                    </a:lnTo>
                    <a:lnTo>
                      <a:pt x="781" y="3606"/>
                    </a:lnTo>
                    <a:lnTo>
                      <a:pt x="1041" y="4003"/>
                    </a:lnTo>
                    <a:lnTo>
                      <a:pt x="1264" y="4375"/>
                    </a:lnTo>
                    <a:lnTo>
                      <a:pt x="1351" y="4548"/>
                    </a:lnTo>
                    <a:lnTo>
                      <a:pt x="1425" y="4709"/>
                    </a:lnTo>
                    <a:lnTo>
                      <a:pt x="1525" y="4969"/>
                    </a:lnTo>
                    <a:lnTo>
                      <a:pt x="1611" y="5242"/>
                    </a:lnTo>
                    <a:lnTo>
                      <a:pt x="1686" y="5514"/>
                    </a:lnTo>
                    <a:lnTo>
                      <a:pt x="1760" y="5799"/>
                    </a:lnTo>
                    <a:lnTo>
                      <a:pt x="1896" y="6345"/>
                    </a:lnTo>
                    <a:lnTo>
                      <a:pt x="1995" y="6915"/>
                    </a:lnTo>
                    <a:lnTo>
                      <a:pt x="2107" y="7472"/>
                    </a:lnTo>
                    <a:lnTo>
                      <a:pt x="2218" y="8030"/>
                    </a:lnTo>
                    <a:lnTo>
                      <a:pt x="2342" y="8587"/>
                    </a:lnTo>
                    <a:lnTo>
                      <a:pt x="2404" y="8860"/>
                    </a:lnTo>
                    <a:lnTo>
                      <a:pt x="2491" y="9145"/>
                    </a:lnTo>
                    <a:lnTo>
                      <a:pt x="2590" y="9479"/>
                    </a:lnTo>
                    <a:lnTo>
                      <a:pt x="2714" y="9802"/>
                    </a:lnTo>
                    <a:lnTo>
                      <a:pt x="2838" y="10136"/>
                    </a:lnTo>
                    <a:lnTo>
                      <a:pt x="2987" y="10458"/>
                    </a:lnTo>
                    <a:lnTo>
                      <a:pt x="3135" y="10780"/>
                    </a:lnTo>
                    <a:lnTo>
                      <a:pt x="3296" y="11090"/>
                    </a:lnTo>
                    <a:lnTo>
                      <a:pt x="3457" y="11400"/>
                    </a:lnTo>
                    <a:lnTo>
                      <a:pt x="3643" y="11710"/>
                    </a:lnTo>
                    <a:lnTo>
                      <a:pt x="3829" y="12007"/>
                    </a:lnTo>
                    <a:lnTo>
                      <a:pt x="4027" y="12305"/>
                    </a:lnTo>
                    <a:lnTo>
                      <a:pt x="4238" y="12590"/>
                    </a:lnTo>
                    <a:lnTo>
                      <a:pt x="4449" y="12874"/>
                    </a:lnTo>
                    <a:lnTo>
                      <a:pt x="4672" y="13159"/>
                    </a:lnTo>
                    <a:lnTo>
                      <a:pt x="4907" y="13432"/>
                    </a:lnTo>
                    <a:lnTo>
                      <a:pt x="5143" y="13705"/>
                    </a:lnTo>
                    <a:lnTo>
                      <a:pt x="5390" y="13965"/>
                    </a:lnTo>
                    <a:lnTo>
                      <a:pt x="5651" y="14225"/>
                    </a:lnTo>
                    <a:lnTo>
                      <a:pt x="5911" y="14473"/>
                    </a:lnTo>
                    <a:lnTo>
                      <a:pt x="6183" y="14721"/>
                    </a:lnTo>
                    <a:lnTo>
                      <a:pt x="6456" y="14956"/>
                    </a:lnTo>
                    <a:lnTo>
                      <a:pt x="6741" y="15192"/>
                    </a:lnTo>
                    <a:lnTo>
                      <a:pt x="7026" y="15415"/>
                    </a:lnTo>
                    <a:lnTo>
                      <a:pt x="7323" y="15638"/>
                    </a:lnTo>
                    <a:lnTo>
                      <a:pt x="7621" y="15861"/>
                    </a:lnTo>
                    <a:lnTo>
                      <a:pt x="7918" y="16059"/>
                    </a:lnTo>
                    <a:lnTo>
                      <a:pt x="8228" y="16270"/>
                    </a:lnTo>
                    <a:lnTo>
                      <a:pt x="8550" y="16455"/>
                    </a:lnTo>
                    <a:lnTo>
                      <a:pt x="8860" y="16641"/>
                    </a:lnTo>
                    <a:lnTo>
                      <a:pt x="9182" y="16827"/>
                    </a:lnTo>
                    <a:lnTo>
                      <a:pt x="9516" y="17001"/>
                    </a:lnTo>
                    <a:lnTo>
                      <a:pt x="9851" y="17162"/>
                    </a:lnTo>
                    <a:lnTo>
                      <a:pt x="10186" y="17323"/>
                    </a:lnTo>
                    <a:lnTo>
                      <a:pt x="10632" y="17521"/>
                    </a:lnTo>
                    <a:lnTo>
                      <a:pt x="11078" y="17707"/>
                    </a:lnTo>
                    <a:lnTo>
                      <a:pt x="11549" y="17868"/>
                    </a:lnTo>
                    <a:lnTo>
                      <a:pt x="12007" y="18017"/>
                    </a:lnTo>
                    <a:lnTo>
                      <a:pt x="12490" y="18140"/>
                    </a:lnTo>
                    <a:lnTo>
                      <a:pt x="12726" y="18190"/>
                    </a:lnTo>
                    <a:lnTo>
                      <a:pt x="12973" y="18227"/>
                    </a:lnTo>
                    <a:lnTo>
                      <a:pt x="13209" y="18264"/>
                    </a:lnTo>
                    <a:lnTo>
                      <a:pt x="13457" y="18289"/>
                    </a:lnTo>
                    <a:lnTo>
                      <a:pt x="13704" y="18314"/>
                    </a:lnTo>
                    <a:lnTo>
                      <a:pt x="14188" y="18314"/>
                    </a:lnTo>
                    <a:lnTo>
                      <a:pt x="14436" y="18302"/>
                    </a:lnTo>
                    <a:lnTo>
                      <a:pt x="14683" y="18277"/>
                    </a:lnTo>
                    <a:lnTo>
                      <a:pt x="14931" y="18252"/>
                    </a:lnTo>
                    <a:lnTo>
                      <a:pt x="15179" y="18202"/>
                    </a:lnTo>
                    <a:lnTo>
                      <a:pt x="15414" y="18153"/>
                    </a:lnTo>
                    <a:lnTo>
                      <a:pt x="15650" y="18079"/>
                    </a:lnTo>
                    <a:lnTo>
                      <a:pt x="15885" y="18004"/>
                    </a:lnTo>
                    <a:lnTo>
                      <a:pt x="16108" y="17917"/>
                    </a:lnTo>
                    <a:lnTo>
                      <a:pt x="16331" y="17818"/>
                    </a:lnTo>
                    <a:lnTo>
                      <a:pt x="16554" y="17707"/>
                    </a:lnTo>
                    <a:lnTo>
                      <a:pt x="16753" y="17583"/>
                    </a:lnTo>
                    <a:lnTo>
                      <a:pt x="16951" y="17447"/>
                    </a:lnTo>
                    <a:lnTo>
                      <a:pt x="17137" y="17310"/>
                    </a:lnTo>
                    <a:lnTo>
                      <a:pt x="17323" y="17149"/>
                    </a:lnTo>
                    <a:lnTo>
                      <a:pt x="17484" y="16976"/>
                    </a:lnTo>
                    <a:lnTo>
                      <a:pt x="17632" y="16802"/>
                    </a:lnTo>
                    <a:lnTo>
                      <a:pt x="17781" y="16604"/>
                    </a:lnTo>
                    <a:lnTo>
                      <a:pt x="17892" y="16406"/>
                    </a:lnTo>
                    <a:lnTo>
                      <a:pt x="18004" y="16195"/>
                    </a:lnTo>
                    <a:lnTo>
                      <a:pt x="18091" y="15985"/>
                    </a:lnTo>
                    <a:lnTo>
                      <a:pt x="18165" y="15761"/>
                    </a:lnTo>
                    <a:lnTo>
                      <a:pt x="18215" y="15526"/>
                    </a:lnTo>
                    <a:lnTo>
                      <a:pt x="18252" y="15303"/>
                    </a:lnTo>
                    <a:lnTo>
                      <a:pt x="18264" y="15080"/>
                    </a:lnTo>
                    <a:lnTo>
                      <a:pt x="18264" y="14845"/>
                    </a:lnTo>
                    <a:lnTo>
                      <a:pt x="18239" y="14622"/>
                    </a:lnTo>
                    <a:lnTo>
                      <a:pt x="18202" y="14399"/>
                    </a:lnTo>
                    <a:lnTo>
                      <a:pt x="18140" y="14176"/>
                    </a:lnTo>
                    <a:lnTo>
                      <a:pt x="18054" y="13965"/>
                    </a:lnTo>
                    <a:lnTo>
                      <a:pt x="17942" y="13767"/>
                    </a:lnTo>
                    <a:lnTo>
                      <a:pt x="17818" y="13568"/>
                    </a:lnTo>
                    <a:lnTo>
                      <a:pt x="17669" y="13383"/>
                    </a:lnTo>
                    <a:lnTo>
                      <a:pt x="17496" y="13221"/>
                    </a:lnTo>
                    <a:lnTo>
                      <a:pt x="17298" y="13085"/>
                    </a:lnTo>
                    <a:lnTo>
                      <a:pt x="17099" y="12949"/>
                    </a:lnTo>
                    <a:lnTo>
                      <a:pt x="16876" y="12850"/>
                    </a:lnTo>
                    <a:lnTo>
                      <a:pt x="16653" y="12763"/>
                    </a:lnTo>
                    <a:lnTo>
                      <a:pt x="16406" y="12701"/>
                    </a:lnTo>
                    <a:lnTo>
                      <a:pt x="16170" y="12651"/>
                    </a:lnTo>
                    <a:lnTo>
                      <a:pt x="15922" y="12639"/>
                    </a:lnTo>
                    <a:lnTo>
                      <a:pt x="15687" y="12639"/>
                    </a:lnTo>
                    <a:lnTo>
                      <a:pt x="15439" y="12664"/>
                    </a:lnTo>
                    <a:lnTo>
                      <a:pt x="15216" y="12713"/>
                    </a:lnTo>
                    <a:lnTo>
                      <a:pt x="14981" y="12788"/>
                    </a:lnTo>
                    <a:lnTo>
                      <a:pt x="14770" y="12874"/>
                    </a:lnTo>
                    <a:lnTo>
                      <a:pt x="14671" y="12936"/>
                    </a:lnTo>
                    <a:lnTo>
                      <a:pt x="14572" y="12998"/>
                    </a:lnTo>
                    <a:lnTo>
                      <a:pt x="14473" y="13073"/>
                    </a:lnTo>
                    <a:lnTo>
                      <a:pt x="14386" y="13147"/>
                    </a:lnTo>
                    <a:lnTo>
                      <a:pt x="14262" y="12813"/>
                    </a:lnTo>
                    <a:lnTo>
                      <a:pt x="14151" y="12466"/>
                    </a:lnTo>
                    <a:lnTo>
                      <a:pt x="14051" y="12119"/>
                    </a:lnTo>
                    <a:lnTo>
                      <a:pt x="13965" y="11759"/>
                    </a:lnTo>
                    <a:lnTo>
                      <a:pt x="13878" y="11400"/>
                    </a:lnTo>
                    <a:lnTo>
                      <a:pt x="13804" y="11053"/>
                    </a:lnTo>
                    <a:lnTo>
                      <a:pt x="13667" y="10334"/>
                    </a:lnTo>
                    <a:lnTo>
                      <a:pt x="13543" y="9616"/>
                    </a:lnTo>
                    <a:lnTo>
                      <a:pt x="13395" y="8897"/>
                    </a:lnTo>
                    <a:lnTo>
                      <a:pt x="13320" y="8538"/>
                    </a:lnTo>
                    <a:lnTo>
                      <a:pt x="13234" y="8178"/>
                    </a:lnTo>
                    <a:lnTo>
                      <a:pt x="13147" y="7832"/>
                    </a:lnTo>
                    <a:lnTo>
                      <a:pt x="13035" y="7485"/>
                    </a:lnTo>
                    <a:lnTo>
                      <a:pt x="12949" y="7212"/>
                    </a:lnTo>
                    <a:lnTo>
                      <a:pt x="12850" y="6952"/>
                    </a:lnTo>
                    <a:lnTo>
                      <a:pt x="12750" y="6704"/>
                    </a:lnTo>
                    <a:lnTo>
                      <a:pt x="12639" y="6444"/>
                    </a:lnTo>
                    <a:lnTo>
                      <a:pt x="12527" y="6196"/>
                    </a:lnTo>
                    <a:lnTo>
                      <a:pt x="12391" y="5948"/>
                    </a:lnTo>
                    <a:lnTo>
                      <a:pt x="12267" y="5700"/>
                    </a:lnTo>
                    <a:lnTo>
                      <a:pt x="12118" y="5453"/>
                    </a:lnTo>
                    <a:lnTo>
                      <a:pt x="11982" y="5217"/>
                    </a:lnTo>
                    <a:lnTo>
                      <a:pt x="11821" y="4982"/>
                    </a:lnTo>
                    <a:lnTo>
                      <a:pt x="11672" y="4759"/>
                    </a:lnTo>
                    <a:lnTo>
                      <a:pt x="11499" y="4523"/>
                    </a:lnTo>
                    <a:lnTo>
                      <a:pt x="11152" y="4077"/>
                    </a:lnTo>
                    <a:lnTo>
                      <a:pt x="10780" y="3656"/>
                    </a:lnTo>
                    <a:lnTo>
                      <a:pt x="10384" y="3247"/>
                    </a:lnTo>
                    <a:lnTo>
                      <a:pt x="9963" y="2863"/>
                    </a:lnTo>
                    <a:lnTo>
                      <a:pt x="9529" y="2491"/>
                    </a:lnTo>
                    <a:lnTo>
                      <a:pt x="9070" y="2157"/>
                    </a:lnTo>
                    <a:lnTo>
                      <a:pt x="8587" y="1834"/>
                    </a:lnTo>
                    <a:lnTo>
                      <a:pt x="8352" y="1673"/>
                    </a:lnTo>
                    <a:lnTo>
                      <a:pt x="8092" y="1537"/>
                    </a:lnTo>
                    <a:lnTo>
                      <a:pt x="7844" y="1388"/>
                    </a:lnTo>
                    <a:lnTo>
                      <a:pt x="7584" y="1264"/>
                    </a:lnTo>
                    <a:lnTo>
                      <a:pt x="7323" y="1128"/>
                    </a:lnTo>
                    <a:lnTo>
                      <a:pt x="7063" y="1017"/>
                    </a:lnTo>
                    <a:lnTo>
                      <a:pt x="6704" y="868"/>
                    </a:lnTo>
                    <a:lnTo>
                      <a:pt x="6283" y="707"/>
                    </a:lnTo>
                    <a:lnTo>
                      <a:pt x="5824" y="558"/>
                    </a:lnTo>
                    <a:lnTo>
                      <a:pt x="5316" y="410"/>
                    </a:lnTo>
                    <a:lnTo>
                      <a:pt x="4783" y="273"/>
                    </a:lnTo>
                    <a:lnTo>
                      <a:pt x="4226" y="162"/>
                    </a:lnTo>
                    <a:lnTo>
                      <a:pt x="3941" y="112"/>
                    </a:lnTo>
                    <a:lnTo>
                      <a:pt x="3668" y="63"/>
                    </a:lnTo>
                    <a:lnTo>
                      <a:pt x="3383" y="38"/>
                    </a:lnTo>
                    <a:lnTo>
                      <a:pt x="3111" y="13"/>
                    </a:lnTo>
                    <a:lnTo>
                      <a:pt x="28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60;p38">
                <a:extLst>
                  <a:ext uri="{FF2B5EF4-FFF2-40B4-BE49-F238E27FC236}">
                    <a16:creationId xmlns:a16="http://schemas.microsoft.com/office/drawing/2014/main" id="{B29FC125-7BC2-B1C2-EE1E-0B2A9EF155DB}"/>
                  </a:ext>
                </a:extLst>
              </p:cNvPr>
              <p:cNvSpPr/>
              <p:nvPr/>
            </p:nvSpPr>
            <p:spPr>
              <a:xfrm>
                <a:off x="5650434" y="1479841"/>
                <a:ext cx="316929" cy="211779"/>
              </a:xfrm>
              <a:custGeom>
                <a:avLst/>
                <a:gdLst/>
                <a:ahLst/>
                <a:cxnLst/>
                <a:rect l="l" t="t" r="r" b="b"/>
                <a:pathLst>
                  <a:path w="16282" h="10880" extrusionOk="0">
                    <a:moveTo>
                      <a:pt x="11066" y="1"/>
                    </a:moveTo>
                    <a:lnTo>
                      <a:pt x="10607" y="13"/>
                    </a:lnTo>
                    <a:lnTo>
                      <a:pt x="10161" y="38"/>
                    </a:lnTo>
                    <a:lnTo>
                      <a:pt x="9727" y="88"/>
                    </a:lnTo>
                    <a:lnTo>
                      <a:pt x="9281" y="137"/>
                    </a:lnTo>
                    <a:lnTo>
                      <a:pt x="8860" y="224"/>
                    </a:lnTo>
                    <a:lnTo>
                      <a:pt x="8439" y="311"/>
                    </a:lnTo>
                    <a:lnTo>
                      <a:pt x="8030" y="422"/>
                    </a:lnTo>
                    <a:lnTo>
                      <a:pt x="7571" y="571"/>
                    </a:lnTo>
                    <a:lnTo>
                      <a:pt x="7125" y="732"/>
                    </a:lnTo>
                    <a:lnTo>
                      <a:pt x="6692" y="918"/>
                    </a:lnTo>
                    <a:lnTo>
                      <a:pt x="6270" y="1104"/>
                    </a:lnTo>
                    <a:lnTo>
                      <a:pt x="5862" y="1314"/>
                    </a:lnTo>
                    <a:lnTo>
                      <a:pt x="5465" y="1537"/>
                    </a:lnTo>
                    <a:lnTo>
                      <a:pt x="5093" y="1760"/>
                    </a:lnTo>
                    <a:lnTo>
                      <a:pt x="4722" y="1996"/>
                    </a:lnTo>
                    <a:lnTo>
                      <a:pt x="4362" y="2256"/>
                    </a:lnTo>
                    <a:lnTo>
                      <a:pt x="4015" y="2504"/>
                    </a:lnTo>
                    <a:lnTo>
                      <a:pt x="3681" y="2776"/>
                    </a:lnTo>
                    <a:lnTo>
                      <a:pt x="3359" y="3036"/>
                    </a:lnTo>
                    <a:lnTo>
                      <a:pt x="3049" y="3321"/>
                    </a:lnTo>
                    <a:lnTo>
                      <a:pt x="2739" y="3594"/>
                    </a:lnTo>
                    <a:lnTo>
                      <a:pt x="2442" y="3879"/>
                    </a:lnTo>
                    <a:lnTo>
                      <a:pt x="2157" y="4164"/>
                    </a:lnTo>
                    <a:lnTo>
                      <a:pt x="1773" y="4561"/>
                    </a:lnTo>
                    <a:lnTo>
                      <a:pt x="1401" y="4957"/>
                    </a:lnTo>
                    <a:lnTo>
                      <a:pt x="1066" y="5378"/>
                    </a:lnTo>
                    <a:lnTo>
                      <a:pt x="905" y="5589"/>
                    </a:lnTo>
                    <a:lnTo>
                      <a:pt x="757" y="5800"/>
                    </a:lnTo>
                    <a:lnTo>
                      <a:pt x="608" y="6010"/>
                    </a:lnTo>
                    <a:lnTo>
                      <a:pt x="484" y="6233"/>
                    </a:lnTo>
                    <a:lnTo>
                      <a:pt x="373" y="6444"/>
                    </a:lnTo>
                    <a:lnTo>
                      <a:pt x="273" y="6667"/>
                    </a:lnTo>
                    <a:lnTo>
                      <a:pt x="187" y="6890"/>
                    </a:lnTo>
                    <a:lnTo>
                      <a:pt x="112" y="7125"/>
                    </a:lnTo>
                    <a:lnTo>
                      <a:pt x="63" y="7348"/>
                    </a:lnTo>
                    <a:lnTo>
                      <a:pt x="26" y="7584"/>
                    </a:lnTo>
                    <a:lnTo>
                      <a:pt x="1" y="7819"/>
                    </a:lnTo>
                    <a:lnTo>
                      <a:pt x="13" y="8055"/>
                    </a:lnTo>
                    <a:lnTo>
                      <a:pt x="50" y="8290"/>
                    </a:lnTo>
                    <a:lnTo>
                      <a:pt x="100" y="8526"/>
                    </a:lnTo>
                    <a:lnTo>
                      <a:pt x="174" y="8761"/>
                    </a:lnTo>
                    <a:lnTo>
                      <a:pt x="273" y="8984"/>
                    </a:lnTo>
                    <a:lnTo>
                      <a:pt x="397" y="9207"/>
                    </a:lnTo>
                    <a:lnTo>
                      <a:pt x="546" y="9418"/>
                    </a:lnTo>
                    <a:lnTo>
                      <a:pt x="707" y="9628"/>
                    </a:lnTo>
                    <a:lnTo>
                      <a:pt x="893" y="9814"/>
                    </a:lnTo>
                    <a:lnTo>
                      <a:pt x="1104" y="10000"/>
                    </a:lnTo>
                    <a:lnTo>
                      <a:pt x="1339" y="10173"/>
                    </a:lnTo>
                    <a:lnTo>
                      <a:pt x="1587" y="10322"/>
                    </a:lnTo>
                    <a:lnTo>
                      <a:pt x="1859" y="10458"/>
                    </a:lnTo>
                    <a:lnTo>
                      <a:pt x="2157" y="10582"/>
                    </a:lnTo>
                    <a:lnTo>
                      <a:pt x="2467" y="10682"/>
                    </a:lnTo>
                    <a:lnTo>
                      <a:pt x="2727" y="10743"/>
                    </a:lnTo>
                    <a:lnTo>
                      <a:pt x="2975" y="10793"/>
                    </a:lnTo>
                    <a:lnTo>
                      <a:pt x="3235" y="10843"/>
                    </a:lnTo>
                    <a:lnTo>
                      <a:pt x="3495" y="10867"/>
                    </a:lnTo>
                    <a:lnTo>
                      <a:pt x="3768" y="10880"/>
                    </a:lnTo>
                    <a:lnTo>
                      <a:pt x="4300" y="10880"/>
                    </a:lnTo>
                    <a:lnTo>
                      <a:pt x="4561" y="10867"/>
                    </a:lnTo>
                    <a:lnTo>
                      <a:pt x="4833" y="10843"/>
                    </a:lnTo>
                    <a:lnTo>
                      <a:pt x="5106" y="10818"/>
                    </a:lnTo>
                    <a:lnTo>
                      <a:pt x="5639" y="10731"/>
                    </a:lnTo>
                    <a:lnTo>
                      <a:pt x="6171" y="10632"/>
                    </a:lnTo>
                    <a:lnTo>
                      <a:pt x="6679" y="10508"/>
                    </a:lnTo>
                    <a:lnTo>
                      <a:pt x="7088" y="10409"/>
                    </a:lnTo>
                    <a:lnTo>
                      <a:pt x="7497" y="10285"/>
                    </a:lnTo>
                    <a:lnTo>
                      <a:pt x="7894" y="10161"/>
                    </a:lnTo>
                    <a:lnTo>
                      <a:pt x="8278" y="10037"/>
                    </a:lnTo>
                    <a:lnTo>
                      <a:pt x="8662" y="9889"/>
                    </a:lnTo>
                    <a:lnTo>
                      <a:pt x="9046" y="9740"/>
                    </a:lnTo>
                    <a:lnTo>
                      <a:pt x="9418" y="9591"/>
                    </a:lnTo>
                    <a:lnTo>
                      <a:pt x="9777" y="9430"/>
                    </a:lnTo>
                    <a:lnTo>
                      <a:pt x="10136" y="9257"/>
                    </a:lnTo>
                    <a:lnTo>
                      <a:pt x="10483" y="9083"/>
                    </a:lnTo>
                    <a:lnTo>
                      <a:pt x="10830" y="8897"/>
                    </a:lnTo>
                    <a:lnTo>
                      <a:pt x="11152" y="8711"/>
                    </a:lnTo>
                    <a:lnTo>
                      <a:pt x="11487" y="8513"/>
                    </a:lnTo>
                    <a:lnTo>
                      <a:pt x="11797" y="8315"/>
                    </a:lnTo>
                    <a:lnTo>
                      <a:pt x="12106" y="8104"/>
                    </a:lnTo>
                    <a:lnTo>
                      <a:pt x="12404" y="7894"/>
                    </a:lnTo>
                    <a:lnTo>
                      <a:pt x="12701" y="7671"/>
                    </a:lnTo>
                    <a:lnTo>
                      <a:pt x="12986" y="7448"/>
                    </a:lnTo>
                    <a:lnTo>
                      <a:pt x="13259" y="7225"/>
                    </a:lnTo>
                    <a:lnTo>
                      <a:pt x="13519" y="6989"/>
                    </a:lnTo>
                    <a:lnTo>
                      <a:pt x="13767" y="6741"/>
                    </a:lnTo>
                    <a:lnTo>
                      <a:pt x="14015" y="6506"/>
                    </a:lnTo>
                    <a:lnTo>
                      <a:pt x="14250" y="6258"/>
                    </a:lnTo>
                    <a:lnTo>
                      <a:pt x="14473" y="5998"/>
                    </a:lnTo>
                    <a:lnTo>
                      <a:pt x="14684" y="5750"/>
                    </a:lnTo>
                    <a:lnTo>
                      <a:pt x="14882" y="5490"/>
                    </a:lnTo>
                    <a:lnTo>
                      <a:pt x="15080" y="5230"/>
                    </a:lnTo>
                    <a:lnTo>
                      <a:pt x="15254" y="4957"/>
                    </a:lnTo>
                    <a:lnTo>
                      <a:pt x="15427" y="4684"/>
                    </a:lnTo>
                    <a:lnTo>
                      <a:pt x="15576" y="4424"/>
                    </a:lnTo>
                    <a:lnTo>
                      <a:pt x="15724" y="4139"/>
                    </a:lnTo>
                    <a:lnTo>
                      <a:pt x="15861" y="3867"/>
                    </a:lnTo>
                    <a:lnTo>
                      <a:pt x="15960" y="3631"/>
                    </a:lnTo>
                    <a:lnTo>
                      <a:pt x="16059" y="3396"/>
                    </a:lnTo>
                    <a:lnTo>
                      <a:pt x="16133" y="3173"/>
                    </a:lnTo>
                    <a:lnTo>
                      <a:pt x="16195" y="2950"/>
                    </a:lnTo>
                    <a:lnTo>
                      <a:pt x="16245" y="2727"/>
                    </a:lnTo>
                    <a:lnTo>
                      <a:pt x="16282" y="2516"/>
                    </a:lnTo>
                    <a:lnTo>
                      <a:pt x="16282" y="2305"/>
                    </a:lnTo>
                    <a:lnTo>
                      <a:pt x="16270" y="2107"/>
                    </a:lnTo>
                    <a:lnTo>
                      <a:pt x="16245" y="2008"/>
                    </a:lnTo>
                    <a:lnTo>
                      <a:pt x="16220" y="1909"/>
                    </a:lnTo>
                    <a:lnTo>
                      <a:pt x="16183" y="1810"/>
                    </a:lnTo>
                    <a:lnTo>
                      <a:pt x="16133" y="1711"/>
                    </a:lnTo>
                    <a:lnTo>
                      <a:pt x="16084" y="1624"/>
                    </a:lnTo>
                    <a:lnTo>
                      <a:pt x="16034" y="1525"/>
                    </a:lnTo>
                    <a:lnTo>
                      <a:pt x="15960" y="1438"/>
                    </a:lnTo>
                    <a:lnTo>
                      <a:pt x="15886" y="1351"/>
                    </a:lnTo>
                    <a:lnTo>
                      <a:pt x="15799" y="1265"/>
                    </a:lnTo>
                    <a:lnTo>
                      <a:pt x="15700" y="1178"/>
                    </a:lnTo>
                    <a:lnTo>
                      <a:pt x="15588" y="1091"/>
                    </a:lnTo>
                    <a:lnTo>
                      <a:pt x="15464" y="1004"/>
                    </a:lnTo>
                    <a:lnTo>
                      <a:pt x="15204" y="856"/>
                    </a:lnTo>
                    <a:lnTo>
                      <a:pt x="14882" y="695"/>
                    </a:lnTo>
                    <a:lnTo>
                      <a:pt x="14510" y="546"/>
                    </a:lnTo>
                    <a:lnTo>
                      <a:pt x="14114" y="410"/>
                    </a:lnTo>
                    <a:lnTo>
                      <a:pt x="13692" y="298"/>
                    </a:lnTo>
                    <a:lnTo>
                      <a:pt x="13271" y="211"/>
                    </a:lnTo>
                    <a:lnTo>
                      <a:pt x="12850" y="125"/>
                    </a:lnTo>
                    <a:lnTo>
                      <a:pt x="12404" y="63"/>
                    </a:lnTo>
                    <a:lnTo>
                      <a:pt x="11958" y="26"/>
                    </a:lnTo>
                    <a:lnTo>
                      <a:pt x="11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61;p38">
                <a:extLst>
                  <a:ext uri="{FF2B5EF4-FFF2-40B4-BE49-F238E27FC236}">
                    <a16:creationId xmlns:a16="http://schemas.microsoft.com/office/drawing/2014/main" id="{4A9F931F-5E3B-9DC0-2736-2D5D0EE7AAE7}"/>
                  </a:ext>
                </a:extLst>
              </p:cNvPr>
              <p:cNvSpPr/>
              <p:nvPr/>
            </p:nvSpPr>
            <p:spPr>
              <a:xfrm>
                <a:off x="5466660" y="1545207"/>
                <a:ext cx="123252" cy="183555"/>
              </a:xfrm>
              <a:custGeom>
                <a:avLst/>
                <a:gdLst/>
                <a:ahLst/>
                <a:cxnLst/>
                <a:rect l="l" t="t" r="r" b="b"/>
                <a:pathLst>
                  <a:path w="6332" h="9430" extrusionOk="0">
                    <a:moveTo>
                      <a:pt x="4139" y="1"/>
                    </a:moveTo>
                    <a:lnTo>
                      <a:pt x="4015" y="13"/>
                    </a:lnTo>
                    <a:lnTo>
                      <a:pt x="3891" y="38"/>
                    </a:lnTo>
                    <a:lnTo>
                      <a:pt x="3779" y="63"/>
                    </a:lnTo>
                    <a:lnTo>
                      <a:pt x="3544" y="137"/>
                    </a:lnTo>
                    <a:lnTo>
                      <a:pt x="3308" y="248"/>
                    </a:lnTo>
                    <a:lnTo>
                      <a:pt x="3073" y="372"/>
                    </a:lnTo>
                    <a:lnTo>
                      <a:pt x="2850" y="521"/>
                    </a:lnTo>
                    <a:lnTo>
                      <a:pt x="2639" y="695"/>
                    </a:lnTo>
                    <a:lnTo>
                      <a:pt x="2441" y="880"/>
                    </a:lnTo>
                    <a:lnTo>
                      <a:pt x="2255" y="1066"/>
                    </a:lnTo>
                    <a:lnTo>
                      <a:pt x="2094" y="1264"/>
                    </a:lnTo>
                    <a:lnTo>
                      <a:pt x="1946" y="1463"/>
                    </a:lnTo>
                    <a:lnTo>
                      <a:pt x="1834" y="1673"/>
                    </a:lnTo>
                    <a:lnTo>
                      <a:pt x="1735" y="1872"/>
                    </a:lnTo>
                    <a:lnTo>
                      <a:pt x="1673" y="2033"/>
                    </a:lnTo>
                    <a:lnTo>
                      <a:pt x="1636" y="2206"/>
                    </a:lnTo>
                    <a:lnTo>
                      <a:pt x="1611" y="2380"/>
                    </a:lnTo>
                    <a:lnTo>
                      <a:pt x="1611" y="2553"/>
                    </a:lnTo>
                    <a:lnTo>
                      <a:pt x="1611" y="2727"/>
                    </a:lnTo>
                    <a:lnTo>
                      <a:pt x="1636" y="2900"/>
                    </a:lnTo>
                    <a:lnTo>
                      <a:pt x="1673" y="3074"/>
                    </a:lnTo>
                    <a:lnTo>
                      <a:pt x="1722" y="3235"/>
                    </a:lnTo>
                    <a:lnTo>
                      <a:pt x="1797" y="3396"/>
                    </a:lnTo>
                    <a:lnTo>
                      <a:pt x="1871" y="3544"/>
                    </a:lnTo>
                    <a:lnTo>
                      <a:pt x="1970" y="3681"/>
                    </a:lnTo>
                    <a:lnTo>
                      <a:pt x="2082" y="3805"/>
                    </a:lnTo>
                    <a:lnTo>
                      <a:pt x="2206" y="3916"/>
                    </a:lnTo>
                    <a:lnTo>
                      <a:pt x="2342" y="4015"/>
                    </a:lnTo>
                    <a:lnTo>
                      <a:pt x="2491" y="4090"/>
                    </a:lnTo>
                    <a:lnTo>
                      <a:pt x="2652" y="4139"/>
                    </a:lnTo>
                    <a:lnTo>
                      <a:pt x="2515" y="4102"/>
                    </a:lnTo>
                    <a:lnTo>
                      <a:pt x="2379" y="4077"/>
                    </a:lnTo>
                    <a:lnTo>
                      <a:pt x="2255" y="4065"/>
                    </a:lnTo>
                    <a:lnTo>
                      <a:pt x="2119" y="4065"/>
                    </a:lnTo>
                    <a:lnTo>
                      <a:pt x="1983" y="4077"/>
                    </a:lnTo>
                    <a:lnTo>
                      <a:pt x="1846" y="4102"/>
                    </a:lnTo>
                    <a:lnTo>
                      <a:pt x="1710" y="4127"/>
                    </a:lnTo>
                    <a:lnTo>
                      <a:pt x="1586" y="4164"/>
                    </a:lnTo>
                    <a:lnTo>
                      <a:pt x="1462" y="4213"/>
                    </a:lnTo>
                    <a:lnTo>
                      <a:pt x="1338" y="4275"/>
                    </a:lnTo>
                    <a:lnTo>
                      <a:pt x="1214" y="4337"/>
                    </a:lnTo>
                    <a:lnTo>
                      <a:pt x="1091" y="4412"/>
                    </a:lnTo>
                    <a:lnTo>
                      <a:pt x="979" y="4498"/>
                    </a:lnTo>
                    <a:lnTo>
                      <a:pt x="880" y="4585"/>
                    </a:lnTo>
                    <a:lnTo>
                      <a:pt x="781" y="4684"/>
                    </a:lnTo>
                    <a:lnTo>
                      <a:pt x="682" y="4783"/>
                    </a:lnTo>
                    <a:lnTo>
                      <a:pt x="595" y="4883"/>
                    </a:lnTo>
                    <a:lnTo>
                      <a:pt x="521" y="4994"/>
                    </a:lnTo>
                    <a:lnTo>
                      <a:pt x="384" y="5229"/>
                    </a:lnTo>
                    <a:lnTo>
                      <a:pt x="260" y="5477"/>
                    </a:lnTo>
                    <a:lnTo>
                      <a:pt x="174" y="5738"/>
                    </a:lnTo>
                    <a:lnTo>
                      <a:pt x="99" y="5998"/>
                    </a:lnTo>
                    <a:lnTo>
                      <a:pt x="50" y="6270"/>
                    </a:lnTo>
                    <a:lnTo>
                      <a:pt x="13" y="6543"/>
                    </a:lnTo>
                    <a:lnTo>
                      <a:pt x="0" y="6815"/>
                    </a:lnTo>
                    <a:lnTo>
                      <a:pt x="13" y="6989"/>
                    </a:lnTo>
                    <a:lnTo>
                      <a:pt x="13" y="7162"/>
                    </a:lnTo>
                    <a:lnTo>
                      <a:pt x="37" y="7336"/>
                    </a:lnTo>
                    <a:lnTo>
                      <a:pt x="62" y="7497"/>
                    </a:lnTo>
                    <a:lnTo>
                      <a:pt x="99" y="7670"/>
                    </a:lnTo>
                    <a:lnTo>
                      <a:pt x="136" y="7844"/>
                    </a:lnTo>
                    <a:lnTo>
                      <a:pt x="198" y="8005"/>
                    </a:lnTo>
                    <a:lnTo>
                      <a:pt x="260" y="8166"/>
                    </a:lnTo>
                    <a:lnTo>
                      <a:pt x="322" y="8315"/>
                    </a:lnTo>
                    <a:lnTo>
                      <a:pt x="409" y="8463"/>
                    </a:lnTo>
                    <a:lnTo>
                      <a:pt x="496" y="8612"/>
                    </a:lnTo>
                    <a:lnTo>
                      <a:pt x="595" y="8736"/>
                    </a:lnTo>
                    <a:lnTo>
                      <a:pt x="706" y="8860"/>
                    </a:lnTo>
                    <a:lnTo>
                      <a:pt x="830" y="8984"/>
                    </a:lnTo>
                    <a:lnTo>
                      <a:pt x="967" y="9083"/>
                    </a:lnTo>
                    <a:lnTo>
                      <a:pt x="1103" y="9170"/>
                    </a:lnTo>
                    <a:lnTo>
                      <a:pt x="1214" y="9232"/>
                    </a:lnTo>
                    <a:lnTo>
                      <a:pt x="1326" y="9281"/>
                    </a:lnTo>
                    <a:lnTo>
                      <a:pt x="1437" y="9318"/>
                    </a:lnTo>
                    <a:lnTo>
                      <a:pt x="1549" y="9356"/>
                    </a:lnTo>
                    <a:lnTo>
                      <a:pt x="1784" y="9405"/>
                    </a:lnTo>
                    <a:lnTo>
                      <a:pt x="2032" y="9430"/>
                    </a:lnTo>
                    <a:lnTo>
                      <a:pt x="2280" y="9418"/>
                    </a:lnTo>
                    <a:lnTo>
                      <a:pt x="2515" y="9393"/>
                    </a:lnTo>
                    <a:lnTo>
                      <a:pt x="2763" y="9331"/>
                    </a:lnTo>
                    <a:lnTo>
                      <a:pt x="2986" y="9256"/>
                    </a:lnTo>
                    <a:lnTo>
                      <a:pt x="3209" y="9170"/>
                    </a:lnTo>
                    <a:lnTo>
                      <a:pt x="3432" y="9046"/>
                    </a:lnTo>
                    <a:lnTo>
                      <a:pt x="3631" y="8922"/>
                    </a:lnTo>
                    <a:lnTo>
                      <a:pt x="3841" y="8786"/>
                    </a:lnTo>
                    <a:lnTo>
                      <a:pt x="4027" y="8625"/>
                    </a:lnTo>
                    <a:lnTo>
                      <a:pt x="4213" y="8463"/>
                    </a:lnTo>
                    <a:lnTo>
                      <a:pt x="4386" y="8302"/>
                    </a:lnTo>
                    <a:lnTo>
                      <a:pt x="4548" y="8117"/>
                    </a:lnTo>
                    <a:lnTo>
                      <a:pt x="4733" y="7918"/>
                    </a:lnTo>
                    <a:lnTo>
                      <a:pt x="4907" y="7695"/>
                    </a:lnTo>
                    <a:lnTo>
                      <a:pt x="5080" y="7485"/>
                    </a:lnTo>
                    <a:lnTo>
                      <a:pt x="5229" y="7249"/>
                    </a:lnTo>
                    <a:lnTo>
                      <a:pt x="5378" y="7026"/>
                    </a:lnTo>
                    <a:lnTo>
                      <a:pt x="5526" y="6778"/>
                    </a:lnTo>
                    <a:lnTo>
                      <a:pt x="5650" y="6543"/>
                    </a:lnTo>
                    <a:lnTo>
                      <a:pt x="5774" y="6295"/>
                    </a:lnTo>
                    <a:lnTo>
                      <a:pt x="5886" y="6035"/>
                    </a:lnTo>
                    <a:lnTo>
                      <a:pt x="5972" y="5787"/>
                    </a:lnTo>
                    <a:lnTo>
                      <a:pt x="6072" y="5527"/>
                    </a:lnTo>
                    <a:lnTo>
                      <a:pt x="6146" y="5254"/>
                    </a:lnTo>
                    <a:lnTo>
                      <a:pt x="6208" y="4994"/>
                    </a:lnTo>
                    <a:lnTo>
                      <a:pt x="6257" y="4721"/>
                    </a:lnTo>
                    <a:lnTo>
                      <a:pt x="6295" y="4449"/>
                    </a:lnTo>
                    <a:lnTo>
                      <a:pt x="6319" y="4176"/>
                    </a:lnTo>
                    <a:lnTo>
                      <a:pt x="6332" y="3953"/>
                    </a:lnTo>
                    <a:lnTo>
                      <a:pt x="6319" y="3705"/>
                    </a:lnTo>
                    <a:lnTo>
                      <a:pt x="6307" y="3445"/>
                    </a:lnTo>
                    <a:lnTo>
                      <a:pt x="6282" y="3173"/>
                    </a:lnTo>
                    <a:lnTo>
                      <a:pt x="6245" y="2888"/>
                    </a:lnTo>
                    <a:lnTo>
                      <a:pt x="6195" y="2590"/>
                    </a:lnTo>
                    <a:lnTo>
                      <a:pt x="6134" y="2305"/>
                    </a:lnTo>
                    <a:lnTo>
                      <a:pt x="6059" y="2008"/>
                    </a:lnTo>
                    <a:lnTo>
                      <a:pt x="5972" y="1723"/>
                    </a:lnTo>
                    <a:lnTo>
                      <a:pt x="5861" y="1450"/>
                    </a:lnTo>
                    <a:lnTo>
                      <a:pt x="5749" y="1190"/>
                    </a:lnTo>
                    <a:lnTo>
                      <a:pt x="5613" y="942"/>
                    </a:lnTo>
                    <a:lnTo>
                      <a:pt x="5464" y="707"/>
                    </a:lnTo>
                    <a:lnTo>
                      <a:pt x="5303" y="509"/>
                    </a:lnTo>
                    <a:lnTo>
                      <a:pt x="5204" y="422"/>
                    </a:lnTo>
                    <a:lnTo>
                      <a:pt x="5117" y="335"/>
                    </a:lnTo>
                    <a:lnTo>
                      <a:pt x="5018" y="261"/>
                    </a:lnTo>
                    <a:lnTo>
                      <a:pt x="4919" y="187"/>
                    </a:lnTo>
                    <a:lnTo>
                      <a:pt x="4820" y="125"/>
                    </a:lnTo>
                    <a:lnTo>
                      <a:pt x="4709" y="87"/>
                    </a:lnTo>
                    <a:lnTo>
                      <a:pt x="4597" y="50"/>
                    </a:lnTo>
                    <a:lnTo>
                      <a:pt x="4486" y="25"/>
                    </a:lnTo>
                    <a:lnTo>
                      <a:pt x="4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62;p38">
                <a:extLst>
                  <a:ext uri="{FF2B5EF4-FFF2-40B4-BE49-F238E27FC236}">
                    <a16:creationId xmlns:a16="http://schemas.microsoft.com/office/drawing/2014/main" id="{A24E161E-95CA-E61F-2F03-E15094A20A1E}"/>
                  </a:ext>
                </a:extLst>
              </p:cNvPr>
              <p:cNvSpPr/>
              <p:nvPr/>
            </p:nvSpPr>
            <p:spPr>
              <a:xfrm>
                <a:off x="6127515" y="1556302"/>
                <a:ext cx="129053" cy="178260"/>
              </a:xfrm>
              <a:custGeom>
                <a:avLst/>
                <a:gdLst/>
                <a:ahLst/>
                <a:cxnLst/>
                <a:rect l="l" t="t" r="r" b="b"/>
                <a:pathLst>
                  <a:path w="6630" h="9158" extrusionOk="0">
                    <a:moveTo>
                      <a:pt x="2193" y="1"/>
                    </a:moveTo>
                    <a:lnTo>
                      <a:pt x="2032" y="13"/>
                    </a:lnTo>
                    <a:lnTo>
                      <a:pt x="1871" y="25"/>
                    </a:lnTo>
                    <a:lnTo>
                      <a:pt x="1698" y="63"/>
                    </a:lnTo>
                    <a:lnTo>
                      <a:pt x="1586" y="100"/>
                    </a:lnTo>
                    <a:lnTo>
                      <a:pt x="1475" y="149"/>
                    </a:lnTo>
                    <a:lnTo>
                      <a:pt x="1363" y="199"/>
                    </a:lnTo>
                    <a:lnTo>
                      <a:pt x="1252" y="248"/>
                    </a:lnTo>
                    <a:lnTo>
                      <a:pt x="1054" y="385"/>
                    </a:lnTo>
                    <a:lnTo>
                      <a:pt x="868" y="546"/>
                    </a:lnTo>
                    <a:lnTo>
                      <a:pt x="694" y="719"/>
                    </a:lnTo>
                    <a:lnTo>
                      <a:pt x="546" y="918"/>
                    </a:lnTo>
                    <a:lnTo>
                      <a:pt x="422" y="1116"/>
                    </a:lnTo>
                    <a:lnTo>
                      <a:pt x="310" y="1339"/>
                    </a:lnTo>
                    <a:lnTo>
                      <a:pt x="211" y="1562"/>
                    </a:lnTo>
                    <a:lnTo>
                      <a:pt x="149" y="1797"/>
                    </a:lnTo>
                    <a:lnTo>
                      <a:pt x="87" y="2033"/>
                    </a:lnTo>
                    <a:lnTo>
                      <a:pt x="50" y="2268"/>
                    </a:lnTo>
                    <a:lnTo>
                      <a:pt x="25" y="2516"/>
                    </a:lnTo>
                    <a:lnTo>
                      <a:pt x="13" y="2764"/>
                    </a:lnTo>
                    <a:lnTo>
                      <a:pt x="0" y="2999"/>
                    </a:lnTo>
                    <a:lnTo>
                      <a:pt x="13" y="3247"/>
                    </a:lnTo>
                    <a:lnTo>
                      <a:pt x="25" y="3520"/>
                    </a:lnTo>
                    <a:lnTo>
                      <a:pt x="50" y="3792"/>
                    </a:lnTo>
                    <a:lnTo>
                      <a:pt x="87" y="4065"/>
                    </a:lnTo>
                    <a:lnTo>
                      <a:pt x="137" y="4337"/>
                    </a:lnTo>
                    <a:lnTo>
                      <a:pt x="199" y="4610"/>
                    </a:lnTo>
                    <a:lnTo>
                      <a:pt x="273" y="4883"/>
                    </a:lnTo>
                    <a:lnTo>
                      <a:pt x="347" y="5143"/>
                    </a:lnTo>
                    <a:lnTo>
                      <a:pt x="434" y="5403"/>
                    </a:lnTo>
                    <a:lnTo>
                      <a:pt x="546" y="5651"/>
                    </a:lnTo>
                    <a:lnTo>
                      <a:pt x="657" y="5911"/>
                    </a:lnTo>
                    <a:lnTo>
                      <a:pt x="781" y="6159"/>
                    </a:lnTo>
                    <a:lnTo>
                      <a:pt x="905" y="6394"/>
                    </a:lnTo>
                    <a:lnTo>
                      <a:pt x="1054" y="6630"/>
                    </a:lnTo>
                    <a:lnTo>
                      <a:pt x="1202" y="6853"/>
                    </a:lnTo>
                    <a:lnTo>
                      <a:pt x="1376" y="7076"/>
                    </a:lnTo>
                    <a:lnTo>
                      <a:pt x="1549" y="7286"/>
                    </a:lnTo>
                    <a:lnTo>
                      <a:pt x="1698" y="7447"/>
                    </a:lnTo>
                    <a:lnTo>
                      <a:pt x="1884" y="7621"/>
                    </a:lnTo>
                    <a:lnTo>
                      <a:pt x="2070" y="7794"/>
                    </a:lnTo>
                    <a:lnTo>
                      <a:pt x="2280" y="7980"/>
                    </a:lnTo>
                    <a:lnTo>
                      <a:pt x="2516" y="8154"/>
                    </a:lnTo>
                    <a:lnTo>
                      <a:pt x="2751" y="8315"/>
                    </a:lnTo>
                    <a:lnTo>
                      <a:pt x="3011" y="8476"/>
                    </a:lnTo>
                    <a:lnTo>
                      <a:pt x="3271" y="8637"/>
                    </a:lnTo>
                    <a:lnTo>
                      <a:pt x="3532" y="8773"/>
                    </a:lnTo>
                    <a:lnTo>
                      <a:pt x="3804" y="8897"/>
                    </a:lnTo>
                    <a:lnTo>
                      <a:pt x="4064" y="8996"/>
                    </a:lnTo>
                    <a:lnTo>
                      <a:pt x="4337" y="9071"/>
                    </a:lnTo>
                    <a:lnTo>
                      <a:pt x="4610" y="9133"/>
                    </a:lnTo>
                    <a:lnTo>
                      <a:pt x="4870" y="9157"/>
                    </a:lnTo>
                    <a:lnTo>
                      <a:pt x="5118" y="9157"/>
                    </a:lnTo>
                    <a:lnTo>
                      <a:pt x="5242" y="9145"/>
                    </a:lnTo>
                    <a:lnTo>
                      <a:pt x="5353" y="9120"/>
                    </a:lnTo>
                    <a:lnTo>
                      <a:pt x="5477" y="9083"/>
                    </a:lnTo>
                    <a:lnTo>
                      <a:pt x="5588" y="9046"/>
                    </a:lnTo>
                    <a:lnTo>
                      <a:pt x="5688" y="8984"/>
                    </a:lnTo>
                    <a:lnTo>
                      <a:pt x="5787" y="8922"/>
                    </a:lnTo>
                    <a:lnTo>
                      <a:pt x="5873" y="8860"/>
                    </a:lnTo>
                    <a:lnTo>
                      <a:pt x="5960" y="8773"/>
                    </a:lnTo>
                    <a:lnTo>
                      <a:pt x="6047" y="8699"/>
                    </a:lnTo>
                    <a:lnTo>
                      <a:pt x="6121" y="8600"/>
                    </a:lnTo>
                    <a:lnTo>
                      <a:pt x="6196" y="8501"/>
                    </a:lnTo>
                    <a:lnTo>
                      <a:pt x="6258" y="8401"/>
                    </a:lnTo>
                    <a:lnTo>
                      <a:pt x="6369" y="8178"/>
                    </a:lnTo>
                    <a:lnTo>
                      <a:pt x="6456" y="7931"/>
                    </a:lnTo>
                    <a:lnTo>
                      <a:pt x="6530" y="7683"/>
                    </a:lnTo>
                    <a:lnTo>
                      <a:pt x="6580" y="7410"/>
                    </a:lnTo>
                    <a:lnTo>
                      <a:pt x="6617" y="7150"/>
                    </a:lnTo>
                    <a:lnTo>
                      <a:pt x="6629" y="6877"/>
                    </a:lnTo>
                    <a:lnTo>
                      <a:pt x="6617" y="6617"/>
                    </a:lnTo>
                    <a:lnTo>
                      <a:pt x="6592" y="6357"/>
                    </a:lnTo>
                    <a:lnTo>
                      <a:pt x="6555" y="6109"/>
                    </a:lnTo>
                    <a:lnTo>
                      <a:pt x="6493" y="5886"/>
                    </a:lnTo>
                    <a:lnTo>
                      <a:pt x="6419" y="5676"/>
                    </a:lnTo>
                    <a:lnTo>
                      <a:pt x="6344" y="5514"/>
                    </a:lnTo>
                    <a:lnTo>
                      <a:pt x="6258" y="5366"/>
                    </a:lnTo>
                    <a:lnTo>
                      <a:pt x="6146" y="5229"/>
                    </a:lnTo>
                    <a:lnTo>
                      <a:pt x="6022" y="5093"/>
                    </a:lnTo>
                    <a:lnTo>
                      <a:pt x="5898" y="4982"/>
                    </a:lnTo>
                    <a:lnTo>
                      <a:pt x="5762" y="4870"/>
                    </a:lnTo>
                    <a:lnTo>
                      <a:pt x="5613" y="4783"/>
                    </a:lnTo>
                    <a:lnTo>
                      <a:pt x="5452" y="4697"/>
                    </a:lnTo>
                    <a:lnTo>
                      <a:pt x="5304" y="4635"/>
                    </a:lnTo>
                    <a:lnTo>
                      <a:pt x="5142" y="4585"/>
                    </a:lnTo>
                    <a:lnTo>
                      <a:pt x="4969" y="4560"/>
                    </a:lnTo>
                    <a:lnTo>
                      <a:pt x="4808" y="4548"/>
                    </a:lnTo>
                    <a:lnTo>
                      <a:pt x="4647" y="4560"/>
                    </a:lnTo>
                    <a:lnTo>
                      <a:pt x="4486" y="4585"/>
                    </a:lnTo>
                    <a:lnTo>
                      <a:pt x="4325" y="4635"/>
                    </a:lnTo>
                    <a:lnTo>
                      <a:pt x="4176" y="4721"/>
                    </a:lnTo>
                    <a:lnTo>
                      <a:pt x="4287" y="4647"/>
                    </a:lnTo>
                    <a:lnTo>
                      <a:pt x="4399" y="4573"/>
                    </a:lnTo>
                    <a:lnTo>
                      <a:pt x="4498" y="4486"/>
                    </a:lnTo>
                    <a:lnTo>
                      <a:pt x="4597" y="4387"/>
                    </a:lnTo>
                    <a:lnTo>
                      <a:pt x="4684" y="4288"/>
                    </a:lnTo>
                    <a:lnTo>
                      <a:pt x="4771" y="4176"/>
                    </a:lnTo>
                    <a:lnTo>
                      <a:pt x="4833" y="4065"/>
                    </a:lnTo>
                    <a:lnTo>
                      <a:pt x="4907" y="3941"/>
                    </a:lnTo>
                    <a:lnTo>
                      <a:pt x="4957" y="3817"/>
                    </a:lnTo>
                    <a:lnTo>
                      <a:pt x="5006" y="3693"/>
                    </a:lnTo>
                    <a:lnTo>
                      <a:pt x="5043" y="3557"/>
                    </a:lnTo>
                    <a:lnTo>
                      <a:pt x="5068" y="3420"/>
                    </a:lnTo>
                    <a:lnTo>
                      <a:pt x="5093" y="3284"/>
                    </a:lnTo>
                    <a:lnTo>
                      <a:pt x="5105" y="3148"/>
                    </a:lnTo>
                    <a:lnTo>
                      <a:pt x="5105" y="3012"/>
                    </a:lnTo>
                    <a:lnTo>
                      <a:pt x="5105" y="2875"/>
                    </a:lnTo>
                    <a:lnTo>
                      <a:pt x="5093" y="2739"/>
                    </a:lnTo>
                    <a:lnTo>
                      <a:pt x="5068" y="2603"/>
                    </a:lnTo>
                    <a:lnTo>
                      <a:pt x="5006" y="2342"/>
                    </a:lnTo>
                    <a:lnTo>
                      <a:pt x="4907" y="2082"/>
                    </a:lnTo>
                    <a:lnTo>
                      <a:pt x="4796" y="1834"/>
                    </a:lnTo>
                    <a:lnTo>
                      <a:pt x="4659" y="1599"/>
                    </a:lnTo>
                    <a:lnTo>
                      <a:pt x="4511" y="1376"/>
                    </a:lnTo>
                    <a:lnTo>
                      <a:pt x="4337" y="1153"/>
                    </a:lnTo>
                    <a:lnTo>
                      <a:pt x="4151" y="955"/>
                    </a:lnTo>
                    <a:lnTo>
                      <a:pt x="4027" y="831"/>
                    </a:lnTo>
                    <a:lnTo>
                      <a:pt x="3891" y="719"/>
                    </a:lnTo>
                    <a:lnTo>
                      <a:pt x="3755" y="608"/>
                    </a:lnTo>
                    <a:lnTo>
                      <a:pt x="3618" y="509"/>
                    </a:lnTo>
                    <a:lnTo>
                      <a:pt x="3470" y="410"/>
                    </a:lnTo>
                    <a:lnTo>
                      <a:pt x="3321" y="323"/>
                    </a:lnTo>
                    <a:lnTo>
                      <a:pt x="3172" y="248"/>
                    </a:lnTo>
                    <a:lnTo>
                      <a:pt x="3011" y="174"/>
                    </a:lnTo>
                    <a:lnTo>
                      <a:pt x="2850" y="125"/>
                    </a:lnTo>
                    <a:lnTo>
                      <a:pt x="2689" y="75"/>
                    </a:lnTo>
                    <a:lnTo>
                      <a:pt x="2528" y="38"/>
                    </a:lnTo>
                    <a:lnTo>
                      <a:pt x="2367" y="13"/>
                    </a:lnTo>
                    <a:lnTo>
                      <a:pt x="21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63;p38">
                <a:extLst>
                  <a:ext uri="{FF2B5EF4-FFF2-40B4-BE49-F238E27FC236}">
                    <a16:creationId xmlns:a16="http://schemas.microsoft.com/office/drawing/2014/main" id="{1EDE8518-5194-ACA4-2A83-E467020DAC46}"/>
                  </a:ext>
                </a:extLst>
              </p:cNvPr>
              <p:cNvSpPr/>
              <p:nvPr/>
            </p:nvSpPr>
            <p:spPr>
              <a:xfrm>
                <a:off x="5834461" y="3199532"/>
                <a:ext cx="76244" cy="97714"/>
              </a:xfrm>
              <a:custGeom>
                <a:avLst/>
                <a:gdLst/>
                <a:ahLst/>
                <a:cxnLst/>
                <a:rect l="l" t="t" r="r" b="b"/>
                <a:pathLst>
                  <a:path w="3917" h="5020" extrusionOk="0">
                    <a:moveTo>
                      <a:pt x="1959" y="1"/>
                    </a:moveTo>
                    <a:lnTo>
                      <a:pt x="1760" y="13"/>
                    </a:lnTo>
                    <a:lnTo>
                      <a:pt x="1562" y="50"/>
                    </a:lnTo>
                    <a:lnTo>
                      <a:pt x="1376" y="112"/>
                    </a:lnTo>
                    <a:lnTo>
                      <a:pt x="1190" y="187"/>
                    </a:lnTo>
                    <a:lnTo>
                      <a:pt x="1017" y="298"/>
                    </a:lnTo>
                    <a:lnTo>
                      <a:pt x="856" y="422"/>
                    </a:lnTo>
                    <a:lnTo>
                      <a:pt x="707" y="571"/>
                    </a:lnTo>
                    <a:lnTo>
                      <a:pt x="571" y="732"/>
                    </a:lnTo>
                    <a:lnTo>
                      <a:pt x="447" y="905"/>
                    </a:lnTo>
                    <a:lnTo>
                      <a:pt x="335" y="1104"/>
                    </a:lnTo>
                    <a:lnTo>
                      <a:pt x="236" y="1314"/>
                    </a:lnTo>
                    <a:lnTo>
                      <a:pt x="149" y="1537"/>
                    </a:lnTo>
                    <a:lnTo>
                      <a:pt x="88" y="1760"/>
                    </a:lnTo>
                    <a:lnTo>
                      <a:pt x="38" y="2008"/>
                    </a:lnTo>
                    <a:lnTo>
                      <a:pt x="1" y="2256"/>
                    </a:lnTo>
                    <a:lnTo>
                      <a:pt x="1" y="2516"/>
                    </a:lnTo>
                    <a:lnTo>
                      <a:pt x="1" y="2764"/>
                    </a:lnTo>
                    <a:lnTo>
                      <a:pt x="38" y="3012"/>
                    </a:lnTo>
                    <a:lnTo>
                      <a:pt x="88" y="3260"/>
                    </a:lnTo>
                    <a:lnTo>
                      <a:pt x="149" y="3495"/>
                    </a:lnTo>
                    <a:lnTo>
                      <a:pt x="236" y="3706"/>
                    </a:lnTo>
                    <a:lnTo>
                      <a:pt x="335" y="3916"/>
                    </a:lnTo>
                    <a:lnTo>
                      <a:pt x="447" y="4115"/>
                    </a:lnTo>
                    <a:lnTo>
                      <a:pt x="571" y="4288"/>
                    </a:lnTo>
                    <a:lnTo>
                      <a:pt x="707" y="4449"/>
                    </a:lnTo>
                    <a:lnTo>
                      <a:pt x="856" y="4598"/>
                    </a:lnTo>
                    <a:lnTo>
                      <a:pt x="1017" y="4722"/>
                    </a:lnTo>
                    <a:lnTo>
                      <a:pt x="1190" y="4833"/>
                    </a:lnTo>
                    <a:lnTo>
                      <a:pt x="1376" y="4908"/>
                    </a:lnTo>
                    <a:lnTo>
                      <a:pt x="1562" y="4969"/>
                    </a:lnTo>
                    <a:lnTo>
                      <a:pt x="1760" y="5007"/>
                    </a:lnTo>
                    <a:lnTo>
                      <a:pt x="1959" y="5019"/>
                    </a:lnTo>
                    <a:lnTo>
                      <a:pt x="2157" y="5007"/>
                    </a:lnTo>
                    <a:lnTo>
                      <a:pt x="2355" y="4969"/>
                    </a:lnTo>
                    <a:lnTo>
                      <a:pt x="2541" y="4908"/>
                    </a:lnTo>
                    <a:lnTo>
                      <a:pt x="2714" y="4833"/>
                    </a:lnTo>
                    <a:lnTo>
                      <a:pt x="2888" y="4722"/>
                    </a:lnTo>
                    <a:lnTo>
                      <a:pt x="3049" y="4598"/>
                    </a:lnTo>
                    <a:lnTo>
                      <a:pt x="3198" y="4449"/>
                    </a:lnTo>
                    <a:lnTo>
                      <a:pt x="3346" y="4288"/>
                    </a:lnTo>
                    <a:lnTo>
                      <a:pt x="3470" y="4115"/>
                    </a:lnTo>
                    <a:lnTo>
                      <a:pt x="3582" y="3916"/>
                    </a:lnTo>
                    <a:lnTo>
                      <a:pt x="3681" y="3706"/>
                    </a:lnTo>
                    <a:lnTo>
                      <a:pt x="3768" y="3495"/>
                    </a:lnTo>
                    <a:lnTo>
                      <a:pt x="3829" y="3260"/>
                    </a:lnTo>
                    <a:lnTo>
                      <a:pt x="3879" y="3012"/>
                    </a:lnTo>
                    <a:lnTo>
                      <a:pt x="3904" y="2764"/>
                    </a:lnTo>
                    <a:lnTo>
                      <a:pt x="3916" y="2516"/>
                    </a:lnTo>
                    <a:lnTo>
                      <a:pt x="3904" y="2256"/>
                    </a:lnTo>
                    <a:lnTo>
                      <a:pt x="3879" y="2008"/>
                    </a:lnTo>
                    <a:lnTo>
                      <a:pt x="3829" y="1760"/>
                    </a:lnTo>
                    <a:lnTo>
                      <a:pt x="3768" y="1537"/>
                    </a:lnTo>
                    <a:lnTo>
                      <a:pt x="3681" y="1314"/>
                    </a:lnTo>
                    <a:lnTo>
                      <a:pt x="3582" y="1104"/>
                    </a:lnTo>
                    <a:lnTo>
                      <a:pt x="3470" y="905"/>
                    </a:lnTo>
                    <a:lnTo>
                      <a:pt x="3346" y="732"/>
                    </a:lnTo>
                    <a:lnTo>
                      <a:pt x="3198" y="571"/>
                    </a:lnTo>
                    <a:lnTo>
                      <a:pt x="3049" y="422"/>
                    </a:lnTo>
                    <a:lnTo>
                      <a:pt x="2888" y="298"/>
                    </a:lnTo>
                    <a:lnTo>
                      <a:pt x="2714" y="187"/>
                    </a:lnTo>
                    <a:lnTo>
                      <a:pt x="2541" y="112"/>
                    </a:lnTo>
                    <a:lnTo>
                      <a:pt x="2355" y="50"/>
                    </a:lnTo>
                    <a:lnTo>
                      <a:pt x="2157" y="13"/>
                    </a:lnTo>
                    <a:lnTo>
                      <a:pt x="19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64;p38">
                <a:extLst>
                  <a:ext uri="{FF2B5EF4-FFF2-40B4-BE49-F238E27FC236}">
                    <a16:creationId xmlns:a16="http://schemas.microsoft.com/office/drawing/2014/main" id="{45506B14-71B7-7EDE-5230-771E5E2B24D6}"/>
                  </a:ext>
                </a:extLst>
              </p:cNvPr>
              <p:cNvSpPr/>
              <p:nvPr/>
            </p:nvSpPr>
            <p:spPr>
              <a:xfrm>
                <a:off x="5901754" y="3231864"/>
                <a:ext cx="99155" cy="24857"/>
              </a:xfrm>
              <a:custGeom>
                <a:avLst/>
                <a:gdLst/>
                <a:ahLst/>
                <a:cxnLst/>
                <a:rect l="l" t="t" r="r" b="b"/>
                <a:pathLst>
                  <a:path w="5094" h="1277" extrusionOk="0">
                    <a:moveTo>
                      <a:pt x="5093" y="0"/>
                    </a:moveTo>
                    <a:lnTo>
                      <a:pt x="236" y="657"/>
                    </a:lnTo>
                    <a:lnTo>
                      <a:pt x="211" y="669"/>
                    </a:lnTo>
                    <a:lnTo>
                      <a:pt x="199" y="694"/>
                    </a:lnTo>
                    <a:lnTo>
                      <a:pt x="149" y="793"/>
                    </a:lnTo>
                    <a:lnTo>
                      <a:pt x="100" y="954"/>
                    </a:lnTo>
                    <a:lnTo>
                      <a:pt x="1" y="1276"/>
                    </a:lnTo>
                    <a:lnTo>
                      <a:pt x="4858" y="620"/>
                    </a:lnTo>
                    <a:lnTo>
                      <a:pt x="4883" y="607"/>
                    </a:lnTo>
                    <a:lnTo>
                      <a:pt x="4895" y="583"/>
                    </a:lnTo>
                    <a:lnTo>
                      <a:pt x="4945" y="483"/>
                    </a:lnTo>
                    <a:lnTo>
                      <a:pt x="4994" y="322"/>
                    </a:lnTo>
                    <a:lnTo>
                      <a:pt x="50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65;p38">
                <a:extLst>
                  <a:ext uri="{FF2B5EF4-FFF2-40B4-BE49-F238E27FC236}">
                    <a16:creationId xmlns:a16="http://schemas.microsoft.com/office/drawing/2014/main" id="{0CADD56B-A9FE-CA26-F559-33FFC807522A}"/>
                  </a:ext>
                </a:extLst>
              </p:cNvPr>
              <p:cNvSpPr/>
              <p:nvPr/>
            </p:nvSpPr>
            <p:spPr>
              <a:xfrm>
                <a:off x="5731956" y="3240293"/>
                <a:ext cx="104449" cy="17149"/>
              </a:xfrm>
              <a:custGeom>
                <a:avLst/>
                <a:gdLst/>
                <a:ahLst/>
                <a:cxnLst/>
                <a:rect l="l" t="t" r="r" b="b"/>
                <a:pathLst>
                  <a:path w="5366" h="881" extrusionOk="0">
                    <a:moveTo>
                      <a:pt x="261" y="1"/>
                    </a:moveTo>
                    <a:lnTo>
                      <a:pt x="224" y="13"/>
                    </a:lnTo>
                    <a:lnTo>
                      <a:pt x="187" y="38"/>
                    </a:lnTo>
                    <a:lnTo>
                      <a:pt x="149" y="75"/>
                    </a:lnTo>
                    <a:lnTo>
                      <a:pt x="100" y="174"/>
                    </a:lnTo>
                    <a:lnTo>
                      <a:pt x="50" y="286"/>
                    </a:lnTo>
                    <a:lnTo>
                      <a:pt x="13" y="397"/>
                    </a:lnTo>
                    <a:lnTo>
                      <a:pt x="1" y="509"/>
                    </a:lnTo>
                    <a:lnTo>
                      <a:pt x="13" y="546"/>
                    </a:lnTo>
                    <a:lnTo>
                      <a:pt x="13" y="583"/>
                    </a:lnTo>
                    <a:lnTo>
                      <a:pt x="38" y="608"/>
                    </a:lnTo>
                    <a:lnTo>
                      <a:pt x="63" y="608"/>
                    </a:lnTo>
                    <a:lnTo>
                      <a:pt x="682" y="707"/>
                    </a:lnTo>
                    <a:lnTo>
                      <a:pt x="1314" y="769"/>
                    </a:lnTo>
                    <a:lnTo>
                      <a:pt x="1946" y="819"/>
                    </a:lnTo>
                    <a:lnTo>
                      <a:pt x="2578" y="856"/>
                    </a:lnTo>
                    <a:lnTo>
                      <a:pt x="3222" y="881"/>
                    </a:lnTo>
                    <a:lnTo>
                      <a:pt x="3854" y="881"/>
                    </a:lnTo>
                    <a:lnTo>
                      <a:pt x="4486" y="856"/>
                    </a:lnTo>
                    <a:lnTo>
                      <a:pt x="5118" y="819"/>
                    </a:lnTo>
                    <a:lnTo>
                      <a:pt x="5155" y="819"/>
                    </a:lnTo>
                    <a:lnTo>
                      <a:pt x="5192" y="794"/>
                    </a:lnTo>
                    <a:lnTo>
                      <a:pt x="5254" y="720"/>
                    </a:lnTo>
                    <a:lnTo>
                      <a:pt x="5304" y="620"/>
                    </a:lnTo>
                    <a:lnTo>
                      <a:pt x="5341" y="509"/>
                    </a:lnTo>
                    <a:lnTo>
                      <a:pt x="5366" y="397"/>
                    </a:lnTo>
                    <a:lnTo>
                      <a:pt x="5366" y="298"/>
                    </a:lnTo>
                    <a:lnTo>
                      <a:pt x="5354" y="261"/>
                    </a:lnTo>
                    <a:lnTo>
                      <a:pt x="5341" y="224"/>
                    </a:lnTo>
                    <a:lnTo>
                      <a:pt x="5316" y="212"/>
                    </a:lnTo>
                    <a:lnTo>
                      <a:pt x="5292" y="199"/>
                    </a:lnTo>
                    <a:lnTo>
                      <a:pt x="4660" y="236"/>
                    </a:lnTo>
                    <a:lnTo>
                      <a:pt x="4040" y="261"/>
                    </a:lnTo>
                    <a:lnTo>
                      <a:pt x="3408" y="261"/>
                    </a:lnTo>
                    <a:lnTo>
                      <a:pt x="2789" y="236"/>
                    </a:lnTo>
                    <a:lnTo>
                      <a:pt x="2157" y="212"/>
                    </a:lnTo>
                    <a:lnTo>
                      <a:pt x="1537" y="150"/>
                    </a:lnTo>
                    <a:lnTo>
                      <a:pt x="918" y="88"/>
                    </a:lnTo>
                    <a:lnTo>
                      <a:pt x="2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 name="CuadroTexto 133">
            <a:extLst>
              <a:ext uri="{FF2B5EF4-FFF2-40B4-BE49-F238E27FC236}">
                <a16:creationId xmlns:a16="http://schemas.microsoft.com/office/drawing/2014/main" id="{40BD1F4A-8826-86E1-7BAE-DF44B6D04B82}"/>
              </a:ext>
            </a:extLst>
          </p:cNvPr>
          <p:cNvSpPr txBox="1"/>
          <p:nvPr/>
        </p:nvSpPr>
        <p:spPr>
          <a:xfrm>
            <a:off x="2451243" y="3052407"/>
            <a:ext cx="2234843" cy="369332"/>
          </a:xfrm>
          <a:prstGeom prst="rect">
            <a:avLst/>
          </a:prstGeom>
          <a:noFill/>
        </p:spPr>
        <p:txBody>
          <a:bodyPr wrap="none" rtlCol="0">
            <a:spAutoFit/>
          </a:bodyPr>
          <a:lstStyle>
            <a:defPPr>
              <a:defRPr lang="en-US"/>
            </a:defPPr>
            <a:lvl1pPr algn="ctr">
              <a:defRPr sz="3200" b="1">
                <a:solidFill>
                  <a:srgbClr val="2B3664"/>
                </a:solidFill>
                <a:latin typeface="Verdana" panose="020B0604030504040204" pitchFamily="34" charset="0"/>
                <a:ea typeface="Verdana" panose="020B0604030504040204" pitchFamily="34" charset="0"/>
              </a:defRPr>
            </a:lvl1pPr>
          </a:lstStyle>
          <a:p>
            <a:pPr algn="l"/>
            <a:r>
              <a:rPr lang="es-ES" sz="1800" dirty="0">
                <a:solidFill>
                  <a:srgbClr val="1F4E79"/>
                </a:solidFill>
                <a:latin typeface="+mn-lt"/>
              </a:rPr>
              <a:t>Objetivos Específicos </a:t>
            </a:r>
            <a:endParaRPr lang="es-MX" sz="1800" dirty="0">
              <a:solidFill>
                <a:srgbClr val="1F4E79"/>
              </a:solidFill>
              <a:latin typeface="+mn-lt"/>
            </a:endParaRPr>
          </a:p>
        </p:txBody>
      </p:sp>
    </p:spTree>
    <p:extLst>
      <p:ext uri="{BB962C8B-B14F-4D97-AF65-F5344CB8AC3E}">
        <p14:creationId xmlns:p14="http://schemas.microsoft.com/office/powerpoint/2010/main" val="285558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23967" y="2759983"/>
            <a:ext cx="5506377" cy="2862322"/>
          </a:xfrm>
          <a:prstGeom prst="rect">
            <a:avLst/>
          </a:prstGeom>
          <a:solidFill>
            <a:schemeClr val="accent1">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r>
              <a:rPr lang="es-CO" sz="2000" dirty="0">
                <a:solidFill>
                  <a:srgbClr val="1F4E79"/>
                </a:solidFill>
                <a:ea typeface="Verdana" panose="020B0604030504040204" pitchFamily="34" charset="0"/>
              </a:rPr>
              <a:t>Propiciar un espacio de sensibilización, reflexión y fortalecimiento de la mujer maestra en herramientas de autoconocimiento y autocuidado, lo que le permitirá mejorar su bienestar físico, mental y emocional, aumentar su autoestima, reconocer su potencial y la importancia de su liderazgo y participación en la sociedad; con el propósito de disminuir la brecha de inequidad de género en el país.</a:t>
            </a:r>
          </a:p>
        </p:txBody>
      </p:sp>
      <p:pic>
        <p:nvPicPr>
          <p:cNvPr id="6" name="Imagen 1">
            <a:extLst>
              <a:ext uri="{FF2B5EF4-FFF2-40B4-BE49-F238E27FC236}">
                <a16:creationId xmlns:a16="http://schemas.microsoft.com/office/drawing/2014/main" id="{7272AFCD-FAC4-83FB-B72D-DB2FA588BB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19" b="2171"/>
          <a:stretch/>
        </p:blipFill>
        <p:spPr>
          <a:xfrm>
            <a:off x="623967" y="346229"/>
            <a:ext cx="5506377" cy="2243301"/>
          </a:xfrm>
          <a:prstGeom prst="rect">
            <a:avLst/>
          </a:prstGeom>
        </p:spPr>
      </p:pic>
      <p:pic>
        <p:nvPicPr>
          <p:cNvPr id="7" name="6 Imagen"/>
          <p:cNvPicPr/>
          <p:nvPr/>
        </p:nvPicPr>
        <p:blipFill>
          <a:blip r:embed="rId3"/>
          <a:stretch>
            <a:fillRect/>
          </a:stretch>
        </p:blipFill>
        <p:spPr>
          <a:xfrm>
            <a:off x="6245999" y="2759984"/>
            <a:ext cx="5322033" cy="2815778"/>
          </a:xfrm>
          <a:prstGeom prst="rect">
            <a:avLst/>
          </a:prstGeom>
        </p:spPr>
      </p:pic>
    </p:spTree>
    <p:extLst>
      <p:ext uri="{BB962C8B-B14F-4D97-AF65-F5344CB8AC3E}">
        <p14:creationId xmlns:p14="http://schemas.microsoft.com/office/powerpoint/2010/main" val="217378449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3057</Words>
  <Application>Microsoft Office PowerPoint</Application>
  <PresentationFormat>Panorámica</PresentationFormat>
  <Paragraphs>305</Paragraphs>
  <Slides>35</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35</vt:i4>
      </vt:variant>
    </vt:vector>
  </HeadingPairs>
  <TitlesOfParts>
    <vt:vector size="44" baseType="lpstr">
      <vt:lpstr>Arial</vt:lpstr>
      <vt:lpstr>Calibri</vt:lpstr>
      <vt:lpstr>Calibri Light</vt:lpstr>
      <vt:lpstr>Century Gothic</vt:lpstr>
      <vt:lpstr>Fira Sans Extra Condensed Medium</vt:lpstr>
      <vt:lpstr>Times New Roman</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COMITÉ DE CONVIVENCIA LABORAL Y ACOSO LABORAL</vt:lpstr>
      <vt:lpstr>Presentación de PowerPoint</vt:lpstr>
      <vt:lpstr>Presentación de PowerPoint</vt:lpstr>
      <vt:lpstr>Presentación de PowerPoint</vt:lpstr>
      <vt:lpstr>CREACIÓN COMITÉ DE CONVIVENCIA LABORAL Resolución 652 del 30 de abril de 2012 MIN TRABAJO – Resolución 1356 de 2012</vt:lpstr>
      <vt:lpstr>COMITÉ DE CONVIVENCIA LABORAL</vt:lpstr>
      <vt:lpstr>COMITÉ DE CONVIVENCIA LABORAL CONFORMACIÓN</vt:lpstr>
      <vt:lpstr>COMITÉ DE CONVIVENCIA LABORAL CONFORMACIÓN</vt:lpstr>
      <vt:lpstr>COMITÉ DE CONVIVENCIA LABORAL FUNCIONES</vt:lpstr>
      <vt:lpstr>COMITÉ DE CONVIVENCIA LABORAL FUNCIONES</vt:lpstr>
      <vt:lpstr>PREGUNTAS FRECUENTES</vt:lpstr>
      <vt:lpstr>CARACTERÍSTICAS DE UN PERMISO LABORAL </vt:lpstr>
      <vt:lpstr>CARACTERÍSTICAS DE UN PERMISO LABORAL </vt:lpstr>
      <vt:lpstr>PREGUNTAS FRECUENTES</vt:lpstr>
      <vt:lpstr>PREGUNTAS FRECUENTES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Mayra</cp:lastModifiedBy>
  <cp:revision>95</cp:revision>
  <dcterms:created xsi:type="dcterms:W3CDTF">2020-01-30T18:54:39Z</dcterms:created>
  <dcterms:modified xsi:type="dcterms:W3CDTF">2024-02-08T22:43:40Z</dcterms:modified>
</cp:coreProperties>
</file>